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0182" autoAdjust="0"/>
  </p:normalViewPr>
  <p:slideViewPr>
    <p:cSldViewPr snapToGrid="0">
      <p:cViewPr varScale="1">
        <p:scale>
          <a:sx n="75" d="100"/>
          <a:sy n="75" d="100"/>
        </p:scale>
        <p:origin x="-1738" y="-72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Show Slide Show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with PowerPoint, then show Slide Show with</a:t>
            </a:r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LibreOffice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(LO) Impress. With LO Impress:</a:t>
            </a:r>
          </a:p>
          <a:p>
            <a:pPr marL="342900" indent="-342900">
              <a:buAutoNum type="arabicPeriod"/>
            </a:pP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ircle 3 gets stuck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at the bottom of the page.</a:t>
            </a:r>
          </a:p>
          <a:p>
            <a:pPr marL="342900" indent="-342900">
              <a:buAutoNum type="arabicPeriod"/>
            </a:pP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text/graphics appears and disappears when new text/graphic is appearing. Once text/graphic has appeared it should remain showing.</a:t>
            </a:r>
          </a:p>
          <a:p>
            <a:pPr marL="342900" indent="-342900">
              <a:buAutoNum type="arabicPeriod"/>
            </a:pP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numbers in the circle do not wobble/vibrate smoothly.</a:t>
            </a: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7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457200" y="187554"/>
            <a:ext cx="8229600" cy="98810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400" cap="none"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Study Groups</a:t>
            </a:r>
          </a:p>
        </p:txBody>
      </p:sp>
      <p:graphicFrame>
        <p:nvGraphicFramePr>
          <p:cNvPr id="4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423359"/>
              </p:ext>
            </p:extLst>
          </p:nvPr>
        </p:nvGraphicFramePr>
        <p:xfrm>
          <a:off x="4408167" y="3425059"/>
          <a:ext cx="2306842" cy="3283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020"/>
                <a:gridCol w="687467"/>
                <a:gridCol w="834355"/>
              </a:tblGrid>
              <a:tr h="88139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9039"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3309">
                <a:tc gridSpan="3">
                  <a:txBody>
                    <a:bodyPr/>
                    <a:lstStyle/>
                    <a:p>
                      <a:pPr algn="l"/>
                      <a:r>
                        <a:rPr lang="en-US" sz="3300" b="1" dirty="0" smtClean="0">
                          <a:solidFill>
                            <a:srgbClr val="92D050"/>
                          </a:solidFill>
                        </a:rPr>
                        <a:t>   </a:t>
                      </a:r>
                      <a:r>
                        <a:rPr lang="en-US" sz="33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33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975113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4625745" y="2281619"/>
            <a:ext cx="1608455" cy="42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05" tIns="50354" rIns="100705" bIns="50354">
            <a:spAutoFit/>
          </a:bodyPr>
          <a:lstStyle/>
          <a:p>
            <a:pPr algn="ctr"/>
            <a:r>
              <a:rPr lang="en-US" sz="2100" b="1" dirty="0" smtClean="0"/>
              <a:t>Low grade</a:t>
            </a:r>
            <a:endParaRPr lang="en-US" sz="2100" b="1" dirty="0"/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6794660" y="2281619"/>
            <a:ext cx="1714021" cy="42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05" tIns="50354" rIns="100705" bIns="50354">
            <a:spAutoFit/>
          </a:bodyPr>
          <a:lstStyle/>
          <a:p>
            <a:pPr algn="ctr"/>
            <a:r>
              <a:rPr lang="en-US" sz="2100" b="1" dirty="0" smtClean="0"/>
              <a:t>High grade</a:t>
            </a:r>
            <a:endParaRPr lang="en-US" sz="2100" b="1" dirty="0"/>
          </a:p>
        </p:txBody>
      </p:sp>
      <p:sp>
        <p:nvSpPr>
          <p:cNvPr id="25" name="Oval 24"/>
          <p:cNvSpPr>
            <a:spLocks/>
          </p:cNvSpPr>
          <p:nvPr/>
        </p:nvSpPr>
        <p:spPr bwMode="auto">
          <a:xfrm>
            <a:off x="5237901" y="4005976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6" name="Oval 25"/>
          <p:cNvSpPr>
            <a:spLocks/>
          </p:cNvSpPr>
          <p:nvPr/>
        </p:nvSpPr>
        <p:spPr bwMode="auto">
          <a:xfrm>
            <a:off x="4470273" y="3995461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27" name="Oval 26"/>
          <p:cNvSpPr>
            <a:spLocks/>
          </p:cNvSpPr>
          <p:nvPr/>
        </p:nvSpPr>
        <p:spPr bwMode="auto">
          <a:xfrm>
            <a:off x="5943448" y="4005976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2</a:t>
            </a:r>
            <a:endParaRPr lang="en-US" b="1" dirty="0"/>
          </a:p>
        </p:txBody>
      </p:sp>
      <p:graphicFrame>
        <p:nvGraphicFramePr>
          <p:cNvPr id="2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232138"/>
              </p:ext>
            </p:extLst>
          </p:nvPr>
        </p:nvGraphicFramePr>
        <p:xfrm>
          <a:off x="6549678" y="3417172"/>
          <a:ext cx="2441929" cy="3283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991"/>
                <a:gridCol w="805469"/>
                <a:gridCol w="805469"/>
              </a:tblGrid>
              <a:tr h="88139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A-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A+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9039"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/>
                    </a:p>
                  </a:txBody>
                  <a:tcPr marL="117259" marR="117259" marT="63507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3309">
                <a:tc gridSpan="3">
                  <a:txBody>
                    <a:bodyPr/>
                    <a:lstStyle/>
                    <a:p>
                      <a:pPr algn="l"/>
                      <a:r>
                        <a:rPr lang="en-US" sz="33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endParaRPr lang="en-US" sz="3300" b="1" dirty="0">
                        <a:solidFill>
                          <a:schemeClr val="tx1"/>
                        </a:solidFill>
                      </a:endParaRPr>
                    </a:p>
                  </a:txBody>
                  <a:tcPr marL="46165" marR="46165" marT="975113" marB="635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Oval 23"/>
          <p:cNvSpPr>
            <a:spLocks/>
          </p:cNvSpPr>
          <p:nvPr/>
        </p:nvSpPr>
        <p:spPr bwMode="auto">
          <a:xfrm>
            <a:off x="6708288" y="4008606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1" name="Oval 30"/>
          <p:cNvSpPr>
            <a:spLocks/>
          </p:cNvSpPr>
          <p:nvPr/>
        </p:nvSpPr>
        <p:spPr bwMode="auto">
          <a:xfrm>
            <a:off x="7471517" y="4008606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2" name="Oval 31"/>
          <p:cNvSpPr>
            <a:spLocks/>
          </p:cNvSpPr>
          <p:nvPr/>
        </p:nvSpPr>
        <p:spPr bwMode="auto">
          <a:xfrm>
            <a:off x="8224585" y="4008606"/>
            <a:ext cx="608400" cy="608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503523">
              <a:defRPr/>
            </a:pP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5388" name="TextBox 19"/>
          <p:cNvSpPr txBox="1">
            <a:spLocks noChangeArrowheads="1"/>
          </p:cNvSpPr>
          <p:nvPr/>
        </p:nvSpPr>
        <p:spPr bwMode="auto">
          <a:xfrm>
            <a:off x="456816" y="983094"/>
            <a:ext cx="8230368" cy="403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5008" tIns="62504" rIns="125008" bIns="62504">
            <a:spAutoFit/>
          </a:bodyPr>
          <a:lstStyle/>
          <a:p>
            <a:pPr algn="ctr"/>
            <a:r>
              <a:rPr lang="en-US" dirty="0" smtClean="0"/>
              <a:t>Helping </a:t>
            </a:r>
            <a:r>
              <a:rPr lang="en-US" dirty="0"/>
              <a:t>others </a:t>
            </a:r>
            <a:r>
              <a:rPr lang="en-US" dirty="0" smtClean="0"/>
              <a:t>and yourself get better grades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26" y="5762513"/>
            <a:ext cx="4252559" cy="449394"/>
          </a:xfrm>
          <a:prstGeom prst="rect">
            <a:avLst/>
          </a:prstGeom>
          <a:noFill/>
        </p:spPr>
        <p:txBody>
          <a:bodyPr wrap="square" lIns="125008" tIns="62504" rIns="125008" bIns="62504">
            <a:spAutoFit/>
          </a:bodyPr>
          <a:lstStyle/>
          <a:p>
            <a:pPr algn="ctr">
              <a:defRPr/>
            </a:pPr>
            <a:r>
              <a:rPr lang="en-US" sz="2100" dirty="0" smtClean="0">
                <a:latin typeface="+mn-lt"/>
              </a:rPr>
              <a:t>Study group size</a:t>
            </a:r>
            <a:endParaRPr lang="en-US" sz="2100" dirty="0">
              <a:latin typeface="+mn-lt"/>
            </a:endParaRPr>
          </a:p>
        </p:txBody>
      </p:sp>
      <p:sp>
        <p:nvSpPr>
          <p:cNvPr id="15390" name="TextBox 15"/>
          <p:cNvSpPr txBox="1">
            <a:spLocks noChangeArrowheads="1"/>
          </p:cNvSpPr>
          <p:nvPr/>
        </p:nvSpPr>
        <p:spPr bwMode="auto">
          <a:xfrm>
            <a:off x="4625744" y="5716348"/>
            <a:ext cx="2128611" cy="54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08" tIns="62504" rIns="125008" bIns="62504">
            <a:spAutoFit/>
          </a:bodyPr>
          <a:lstStyle/>
          <a:p>
            <a:pPr algn="ctr"/>
            <a:r>
              <a:rPr lang="en-US" sz="2700" b="1" dirty="0" smtClean="0"/>
              <a:t>Small</a:t>
            </a:r>
            <a:endParaRPr lang="en-US" sz="2700" b="1" dirty="0"/>
          </a:p>
        </p:txBody>
      </p:sp>
      <p:sp>
        <p:nvSpPr>
          <p:cNvPr id="15391" name="TextBox 16"/>
          <p:cNvSpPr txBox="1">
            <a:spLocks noChangeArrowheads="1"/>
          </p:cNvSpPr>
          <p:nvPr/>
        </p:nvSpPr>
        <p:spPr bwMode="auto">
          <a:xfrm>
            <a:off x="6794663" y="5716348"/>
            <a:ext cx="2164285" cy="54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008" tIns="62504" rIns="125008" bIns="62504">
            <a:spAutoFit/>
          </a:bodyPr>
          <a:lstStyle/>
          <a:p>
            <a:pPr algn="ctr"/>
            <a:r>
              <a:rPr lang="en-US" sz="2700" b="1" dirty="0" smtClean="0"/>
              <a:t>Optimal</a:t>
            </a:r>
            <a:endParaRPr lang="en-US" sz="27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3" grpId="0"/>
      <p:bldP spid="25" grpId="0" animBg="1"/>
      <p:bldP spid="26" grpId="0" animBg="1"/>
      <p:bldP spid="27" grpId="0" animBg="1"/>
      <p:bldP spid="24" grpId="0" animBg="1"/>
      <p:bldP spid="31" grpId="0" animBg="1"/>
      <p:bldP spid="32" grpId="0" animBg="1"/>
      <p:bldP spid="15" grpId="0"/>
      <p:bldP spid="15390" grpId="0"/>
      <p:bldP spid="153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7394</TotalTime>
  <Words>96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Study Groups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 IS  IMPORTANT  TO  YOU?</dc:title>
  <cp:lastModifiedBy>w7</cp:lastModifiedBy>
  <cp:revision>7</cp:revision>
  <cp:lastPrinted>2014-04-22T12:33:33Z</cp:lastPrinted>
  <dcterms:created xsi:type="dcterms:W3CDTF">2010-06-08T02:51:03Z</dcterms:created>
  <dcterms:modified xsi:type="dcterms:W3CDTF">2015-01-08T09:12:57Z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