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numRef>
              <c:f>Sheet1!$A$2:$A$5</c:f>
              <c:numCache>
                <c:formatCode>[$-409]mmmm\ d\,\ yyyy;@</c:formatCode>
                <c:ptCount val="4"/>
                <c:pt idx="0">
                  <c:v>42005</c:v>
                </c:pt>
                <c:pt idx="1">
                  <c:v>42036</c:v>
                </c:pt>
                <c:pt idx="2">
                  <c:v>42064</c:v>
                </c:pt>
                <c:pt idx="3">
                  <c:v>42095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476160"/>
        <c:axId val="50477696"/>
      </c:barChart>
      <c:dateAx>
        <c:axId val="50476160"/>
        <c:scaling>
          <c:orientation val="minMax"/>
        </c:scaling>
        <c:delete val="0"/>
        <c:axPos val="b"/>
        <c:numFmt formatCode="[$-409]mmmm\ d\,\ yyyy;@" sourceLinked="1"/>
        <c:majorTickMark val="out"/>
        <c:minorTickMark val="none"/>
        <c:tickLblPos val="nextTo"/>
        <c:crossAx val="50477696"/>
        <c:crosses val="autoZero"/>
        <c:auto val="1"/>
        <c:lblOffset val="100"/>
        <c:baseTimeUnit val="months"/>
      </c:dateAx>
      <c:valAx>
        <c:axId val="504776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04761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8C76C-C2B4-4455-AD79-54B7DF7C6890}" type="datetimeFigureOut">
              <a:rPr lang="hu-HU" smtClean="0"/>
              <a:t>2015.01.07.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101F8-F5DF-4D23-8058-7384A014E71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25282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8C76C-C2B4-4455-AD79-54B7DF7C6890}" type="datetimeFigureOut">
              <a:rPr lang="hu-HU" smtClean="0"/>
              <a:t>2015.01.07.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101F8-F5DF-4D23-8058-7384A014E71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33189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8C76C-C2B4-4455-AD79-54B7DF7C6890}" type="datetimeFigureOut">
              <a:rPr lang="hu-HU" smtClean="0"/>
              <a:t>2015.01.07.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101F8-F5DF-4D23-8058-7384A014E71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9243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8C76C-C2B4-4455-AD79-54B7DF7C6890}" type="datetimeFigureOut">
              <a:rPr lang="hu-HU" smtClean="0"/>
              <a:t>2015.01.07.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101F8-F5DF-4D23-8058-7384A014E71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668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8C76C-C2B4-4455-AD79-54B7DF7C6890}" type="datetimeFigureOut">
              <a:rPr lang="hu-HU" smtClean="0"/>
              <a:t>2015.01.07.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101F8-F5DF-4D23-8058-7384A014E71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3585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8C76C-C2B4-4455-AD79-54B7DF7C6890}" type="datetimeFigureOut">
              <a:rPr lang="hu-HU" smtClean="0"/>
              <a:t>2015.01.07.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101F8-F5DF-4D23-8058-7384A014E71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62624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8C76C-C2B4-4455-AD79-54B7DF7C6890}" type="datetimeFigureOut">
              <a:rPr lang="hu-HU" smtClean="0"/>
              <a:t>2015.01.07.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101F8-F5DF-4D23-8058-7384A014E71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94900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8C76C-C2B4-4455-AD79-54B7DF7C6890}" type="datetimeFigureOut">
              <a:rPr lang="hu-HU" smtClean="0"/>
              <a:t>2015.01.07.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101F8-F5DF-4D23-8058-7384A014E71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30599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8C76C-C2B4-4455-AD79-54B7DF7C6890}" type="datetimeFigureOut">
              <a:rPr lang="hu-HU" smtClean="0"/>
              <a:t>2015.01.07.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101F8-F5DF-4D23-8058-7384A014E71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54295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8C76C-C2B4-4455-AD79-54B7DF7C6890}" type="datetimeFigureOut">
              <a:rPr lang="hu-HU" smtClean="0"/>
              <a:t>2015.01.07.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101F8-F5DF-4D23-8058-7384A014E71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5696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8C76C-C2B4-4455-AD79-54B7DF7C6890}" type="datetimeFigureOut">
              <a:rPr lang="hu-HU" smtClean="0"/>
              <a:t>2015.01.07.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101F8-F5DF-4D23-8058-7384A014E71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51485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8C76C-C2B4-4455-AD79-54B7DF7C6890}" type="datetimeFigureOut">
              <a:rPr lang="hu-HU" smtClean="0"/>
              <a:t>2015.01.07.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101F8-F5DF-4D23-8058-7384A014E71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62197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97235208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46273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timar</dc:creator>
  <cp:lastModifiedBy>timar</cp:lastModifiedBy>
  <cp:revision>1</cp:revision>
  <dcterms:created xsi:type="dcterms:W3CDTF">2015-01-07T12:41:08Z</dcterms:created>
  <dcterms:modified xsi:type="dcterms:W3CDTF">2015-01-07T12:45:00Z</dcterms:modified>
</cp:coreProperties>
</file>