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73235" autoAdjust="0"/>
  </p:normalViewPr>
  <p:slideViewPr>
    <p:cSldViewPr snapToGrid="0">
      <p:cViewPr varScale="1">
        <p:scale>
          <a:sx n="68" d="100"/>
          <a:sy n="68" d="100"/>
        </p:scale>
        <p:origin x="-1930" y="-67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1. In </a:t>
            </a:r>
            <a:r>
              <a:rPr lang="en-AU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LibreOffice</a:t>
            </a:r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 Impress (LO), headings ‘Travel Quiz’ and ‘Travel locations’ do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not show at the beginning as the pictures are flying in. It does show on the Presenter’s View but not on the view which the Audience sees.</a:t>
            </a:r>
          </a:p>
          <a:p>
            <a:endParaRPr lang="en-AU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Also in LO, the 3 pictures in that fly in at the end do </a:t>
            </a:r>
            <a:r>
              <a:rPr lang="en-AU" b="0" baseline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AU" b="0" baseline="0" smtClean="0">
                <a:latin typeface="Arial" panose="020B0604020202020204" pitchFamily="34" charset="0"/>
                <a:cs typeface="Arial" panose="020B0604020202020204" pitchFamily="34" charset="0"/>
              </a:rPr>
              <a:t>wobble/shake/vibrate </a:t>
            </a:r>
            <a:r>
              <a:rPr lang="en-AU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correctly.</a:t>
            </a: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2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65780"/>
            <a:ext cx="8229600" cy="84659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400" cap="none" dirty="0" smtClean="0">
                <a:latin typeface="Arial Black" pitchFamily="34" charset="0"/>
                <a:ea typeface="ＭＳ Ｐゴシック" pitchFamily="34" charset="-128"/>
                <a:cs typeface="Arial Black" pitchFamily="34" charset="0"/>
              </a:rPr>
              <a:t>Travel Quiz</a:t>
            </a:r>
          </a:p>
        </p:txBody>
      </p:sp>
      <p:pic>
        <p:nvPicPr>
          <p:cNvPr id="21" name="Picture 24" descr="D:\Editing\Downloaded Pics\Picture221.pn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835959" y="5176468"/>
            <a:ext cx="1801620" cy="156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5" descr="D:\Editing\Downloaded Pics\halong-bay-vietnam2 (1)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2451752" y="3001623"/>
            <a:ext cx="1921728" cy="1561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16"/>
          <p:cNvSpPr txBox="1">
            <a:spLocks noChangeArrowheads="1"/>
          </p:cNvSpPr>
          <p:nvPr/>
        </p:nvSpPr>
        <p:spPr bwMode="auto">
          <a:xfrm>
            <a:off x="447221" y="954895"/>
            <a:ext cx="8249563" cy="4955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5008" tIns="62504" rIns="125008" bIns="62504">
            <a:spAutoFit/>
          </a:bodyPr>
          <a:lstStyle/>
          <a:p>
            <a:pPr algn="ctr"/>
            <a:r>
              <a:rPr lang="en-US" sz="2400" dirty="0" smtClean="0"/>
              <a:t>Travel locations</a:t>
            </a:r>
            <a:endParaRPr lang="en-US" sz="2400" dirty="0"/>
          </a:p>
        </p:txBody>
      </p:sp>
      <p:pic>
        <p:nvPicPr>
          <p:cNvPr id="14343" name="Picture 18" descr="D:\Editing\Downloaded Pics\3869830120_1b0a1733ae_b1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659818" y="1732246"/>
            <a:ext cx="2048209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9" descr="D:\Editing\Downloaded Pics\3100_01.jpg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6777708" y="4270745"/>
            <a:ext cx="2048209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1" descr="D:\Editing\Downloaded Pics\las_vegas_strip_card-p137196337295459656b21fb_4001.jpg"/>
          <p:cNvPicPr>
            <a:picLocks noChangeAspect="1" noChangeArrowheads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6713297" y="5539865"/>
            <a:ext cx="2112619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3" descr="D:\Editing\Downloaded Pics\100_204621.jpg"/>
          <p:cNvPicPr>
            <a:picLocks noChangeAspect="1" noChangeArrowheads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2451753" y="1732245"/>
            <a:ext cx="2112619" cy="11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7" descr="D:\Editing\Downloaded Pics\palm_tree_beach1.jpg"/>
          <p:cNvPicPr>
            <a:picLocks noChangeAspect="1" noChangeArrowheads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333864" y="2997158"/>
            <a:ext cx="2022445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7" descr="D:\Editing\Downloaded Pics\tokyo1.jpg"/>
          <p:cNvPicPr>
            <a:picLocks noChangeAspect="1" noChangeArrowheads="1"/>
          </p:cNvPicPr>
          <p:nvPr/>
        </p:nvPicPr>
        <p:blipFill>
          <a:blip r:embed="rId10" cstate="email"/>
          <a:stretch>
            <a:fillRect/>
          </a:stretch>
        </p:blipFill>
        <p:spPr bwMode="auto">
          <a:xfrm>
            <a:off x="6803471" y="1745387"/>
            <a:ext cx="2022445" cy="11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8" descr="D:\Editing\Downloaded Pics\0G60J5E541.jpg"/>
          <p:cNvPicPr>
            <a:picLocks noChangeAspect="1" noChangeArrowheads="1"/>
          </p:cNvPicPr>
          <p:nvPr/>
        </p:nvPicPr>
        <p:blipFill>
          <a:blip r:embed="rId11" cstate="email"/>
          <a:stretch>
            <a:fillRect/>
          </a:stretch>
        </p:blipFill>
        <p:spPr bwMode="auto">
          <a:xfrm>
            <a:off x="333865" y="4274953"/>
            <a:ext cx="2035327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7" descr="D:\Editing\Downloaded Pics\fiji_tourismscene1.jpg"/>
          <p:cNvPicPr>
            <a:picLocks noChangeAspect="1" noChangeArrowheads="1"/>
          </p:cNvPicPr>
          <p:nvPr/>
        </p:nvPicPr>
        <p:blipFill>
          <a:blip r:embed="rId12" cstate="email"/>
          <a:srcRect r="3659"/>
          <a:stretch>
            <a:fillRect/>
          </a:stretch>
        </p:blipFill>
        <p:spPr bwMode="auto">
          <a:xfrm>
            <a:off x="333865" y="5552747"/>
            <a:ext cx="2035327" cy="11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8" descr="D:\Editing\Downloaded Pics\Honeymoon-Mauritius-water-beauty1.jpg"/>
          <p:cNvPicPr>
            <a:picLocks noChangeAspect="1" noChangeArrowheads="1"/>
          </p:cNvPicPr>
          <p:nvPr/>
        </p:nvPicPr>
        <p:blipFill>
          <a:blip r:embed="rId13" cstate="email"/>
          <a:stretch>
            <a:fillRect/>
          </a:stretch>
        </p:blipFill>
        <p:spPr bwMode="auto">
          <a:xfrm>
            <a:off x="333864" y="1732245"/>
            <a:ext cx="2022445" cy="118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17" descr="D:\Editing\Downloaded Pics\Whistler-Blackcomb-BC-Canada2.jpg"/>
          <p:cNvPicPr>
            <a:picLocks noChangeAspect="1" noChangeArrowheads="1"/>
          </p:cNvPicPr>
          <p:nvPr/>
        </p:nvPicPr>
        <p:blipFill>
          <a:blip r:embed="rId14" cstate="email"/>
          <a:stretch>
            <a:fillRect/>
          </a:stretch>
        </p:blipFill>
        <p:spPr bwMode="auto">
          <a:xfrm>
            <a:off x="6790590" y="3001625"/>
            <a:ext cx="2035327" cy="119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G:\BJ's stuff\Videos\ACHIEVERS VIETNAM 10meg_0000001800.jpg"/>
          <p:cNvPicPr>
            <a:picLocks noChangeAspect="1" noChangeArrowheads="1"/>
          </p:cNvPicPr>
          <p:nvPr/>
        </p:nvPicPr>
        <p:blipFill>
          <a:blip r:embed="rId15" cstate="email"/>
          <a:stretch>
            <a:fillRect/>
          </a:stretch>
        </p:blipFill>
        <p:spPr bwMode="auto">
          <a:xfrm>
            <a:off x="3418905" y="4152745"/>
            <a:ext cx="2371627" cy="143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7405</TotalTime>
  <Words>74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Travel Quiz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w7</cp:lastModifiedBy>
  <cp:revision>11</cp:revision>
  <cp:lastPrinted>2014-04-22T12:33:33Z</cp:lastPrinted>
  <dcterms:created xsi:type="dcterms:W3CDTF">2010-06-08T02:51:03Z</dcterms:created>
  <dcterms:modified xsi:type="dcterms:W3CDTF">2015-01-02T08:01:33Z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