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797675" cy="9926638"/>
  <p:defaultTextStyle>
    <a:defPPr>
      <a:defRPr lang="en-US"/>
    </a:defPPr>
    <a:lvl1pPr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1333" indent="162771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04836" indent="32771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08339" indent="49265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11842" indent="657593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125191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750229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375267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5000305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5"/>
    <a:srgbClr val="92D050"/>
    <a:srgbClr val="9E0000"/>
    <a:srgbClr val="000000"/>
    <a:srgbClr val="FF8600"/>
    <a:srgbClr val="FFC000"/>
    <a:srgbClr val="FFFFFF"/>
    <a:srgbClr val="FF9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71868" autoAdjust="0"/>
  </p:normalViewPr>
  <p:slideViewPr>
    <p:cSldViewPr snapToGrid="0">
      <p:cViewPr varScale="1">
        <p:scale>
          <a:sx n="67" d="100"/>
          <a:sy n="67" d="100"/>
        </p:scale>
        <p:origin x="-1978" y="-72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298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168" y="-91"/>
      </p:cViewPr>
      <p:guideLst>
        <p:guide orient="horz" pos="3127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50079" y="9427909"/>
            <a:ext cx="2946521" cy="496447"/>
          </a:xfrm>
          <a:prstGeom prst="rect">
            <a:avLst/>
          </a:prstGeom>
        </p:spPr>
        <p:txBody>
          <a:bodyPr vert="horz" lIns="90429" tIns="45214" rIns="90429" bIns="45214" rtlCol="0" anchor="b"/>
          <a:lstStyle>
            <a:lvl1pPr algn="r">
              <a:defRPr sz="1200"/>
            </a:lvl1pPr>
          </a:lstStyle>
          <a:p>
            <a:fld id="{F6393862-0652-47EB-8782-70BA3626E4B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15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62" y="6"/>
            <a:ext cx="2945444" cy="496448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D28662-7EFD-4FDC-AE83-EF073DC01800}" type="datetime1">
              <a:rPr lang="en-US"/>
              <a:pPr>
                <a:defRPr/>
              </a:pPr>
              <a:t>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60" y="4715103"/>
            <a:ext cx="5438571" cy="4468014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62" y="9427914"/>
            <a:ext cx="2945444" cy="496447"/>
          </a:xfrm>
          <a:prstGeom prst="rect">
            <a:avLst/>
          </a:prstGeom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C7BD56D-9B0E-43FE-A18A-606D994E8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1333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004836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508339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11842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517625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21149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24676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28200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indent="-342900" algn="l" defTabSz="50133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 smtClean="0"/>
              <a:t>File which illustrates the description</a:t>
            </a:r>
          </a:p>
          <a:p>
            <a:pPr marL="342900" marR="0" indent="-342900" algn="l" defTabSz="50133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smtClean="0"/>
              <a:t>The red writing with shadow does not work correctly in </a:t>
            </a:r>
            <a:r>
              <a:rPr lang="en-AU" dirty="0" err="1" smtClean="0"/>
              <a:t>LibreOffice</a:t>
            </a:r>
            <a:r>
              <a:rPr lang="en-AU" dirty="0" smtClean="0"/>
              <a:t>.</a:t>
            </a:r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smtClean="0"/>
              <a:t>Also, the first set of black writing incorrectly disappears when the second set of black writing traverses, then reappears when the second set of black writing arrives at it’s final position.</a:t>
            </a:r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smtClean="0"/>
              <a:t>This is also written in the notes section of the Presentation file which is attached. Thank you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BD56D-9B0E-43FE-A18A-606D994E88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3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17570" y="4318781"/>
            <a:ext cx="5726433" cy="197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5008" tIns="62504" rIns="125008" bIns="62504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…and the black text in the first textbox disappear incorrectly when the second text box traverse, then reappears once the second textbox stops at it’s final position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6127" y="4305636"/>
            <a:ext cx="3332508" cy="15112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lIns="125008" tIns="62504" rIns="125008" bIns="62504">
            <a:spAutoFit/>
          </a:bodyPr>
          <a:lstStyle/>
          <a:p>
            <a:pPr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 Black" pitchFamily="34" charset="0"/>
              </a:rPr>
              <a:t>…does not work in LO Impress</a:t>
            </a:r>
            <a:endParaRPr lang="en-US" sz="3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417570" y="2116019"/>
            <a:ext cx="5726432" cy="123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5008" tIns="62504" rIns="125008" bIns="62504">
            <a:spAutoFit/>
          </a:bodyPr>
          <a:lstStyle/>
          <a:p>
            <a:pPr algn="ctr"/>
            <a:r>
              <a:rPr lang="en-US" sz="2400" b="1" dirty="0" smtClean="0"/>
              <a:t>The spinning red text with shadow does not show correctly in </a:t>
            </a:r>
            <a:r>
              <a:rPr lang="en-US" sz="2400" b="1" dirty="0" err="1" smtClean="0"/>
              <a:t>LibreOffice</a:t>
            </a:r>
            <a:r>
              <a:rPr lang="en-US" sz="2400" b="1" dirty="0" smtClean="0"/>
              <a:t> Impress…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6127" y="2050303"/>
            <a:ext cx="3291844" cy="15112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lIns="125008" tIns="62504" rIns="125008" bIns="62504">
            <a:spAutoFit/>
          </a:bodyPr>
          <a:lstStyle/>
          <a:p>
            <a:pPr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 Black" pitchFamily="34" charset="0"/>
              </a:rPr>
              <a:t>The spinning red text and shadow…</a:t>
            </a:r>
            <a:endParaRPr lang="en-US" sz="3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9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100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sz="8000" b="1" dirty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7367</TotalTime>
  <Words>127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w7</cp:lastModifiedBy>
  <cp:revision>3</cp:revision>
  <cp:lastPrinted>2014-04-22T12:33:33Z</cp:lastPrinted>
  <dcterms:created xsi:type="dcterms:W3CDTF">2010-06-08T02:51:03Z</dcterms:created>
  <dcterms:modified xsi:type="dcterms:W3CDTF">2015-01-02T09:10:19Z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Freedom Team United</vt:lpwstr>
  </property>
  <property fmtid="{D5CDD505-2E9C-101B-9397-08002B2CF9AE}" pid="3" name="Owner">
    <vt:lpwstr>Freedom Team United</vt:lpwstr>
  </property>
  <property fmtid="{D5CDD505-2E9C-101B-9397-08002B2CF9AE}" pid="4" name="Client">
    <vt:lpwstr>Freedom Team United</vt:lpwstr>
  </property>
</Properties>
</file>