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0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6797675" cy="9926638"/>
  <p:defaultTextStyle>
    <a:defPPr>
      <a:defRPr lang="en-US"/>
    </a:defPPr>
    <a:lvl1pPr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501333" indent="162771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1004836" indent="32771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508339" indent="492652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2011842" indent="657593" algn="l" defTabSz="50133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3125191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3750229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4375267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5000305" algn="l" defTabSz="1250076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A5"/>
    <a:srgbClr val="92D050"/>
    <a:srgbClr val="9E0000"/>
    <a:srgbClr val="000000"/>
    <a:srgbClr val="FF8600"/>
    <a:srgbClr val="FFC000"/>
    <a:srgbClr val="FFFFFF"/>
    <a:srgbClr val="FF9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73235" autoAdjust="0"/>
  </p:normalViewPr>
  <p:slideViewPr>
    <p:cSldViewPr snapToGrid="0">
      <p:cViewPr varScale="1">
        <p:scale>
          <a:sx n="68" d="100"/>
          <a:sy n="68" d="100"/>
        </p:scale>
        <p:origin x="-1930" y="-67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298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3168" y="-91"/>
      </p:cViewPr>
      <p:guideLst>
        <p:guide orient="horz" pos="3127"/>
        <p:guide pos="2141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50079" y="9427909"/>
            <a:ext cx="2946521" cy="496447"/>
          </a:xfrm>
          <a:prstGeom prst="rect">
            <a:avLst/>
          </a:prstGeom>
        </p:spPr>
        <p:txBody>
          <a:bodyPr vert="horz" lIns="90429" tIns="45214" rIns="90429" bIns="45214" rtlCol="0" anchor="b"/>
          <a:lstStyle>
            <a:lvl1pPr algn="r">
              <a:defRPr sz="1200"/>
            </a:lvl1pPr>
          </a:lstStyle>
          <a:p>
            <a:fld id="{F6393862-0652-47EB-8782-70BA3626E4B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215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62" y="6"/>
            <a:ext cx="2945444" cy="496448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DD28662-7EFD-4FDC-AE83-EF073DC01800}" type="datetime1">
              <a:rPr lang="en-US"/>
              <a:pPr>
                <a:defRPr/>
              </a:pPr>
              <a:t>1/2/2015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2950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3" tIns="47771" rIns="95543" bIns="4777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560" y="4715103"/>
            <a:ext cx="5438571" cy="4468014"/>
          </a:xfrm>
          <a:prstGeom prst="rect">
            <a:avLst/>
          </a:prstGeom>
        </p:spPr>
        <p:txBody>
          <a:bodyPr vert="horz" wrap="square" lIns="95543" tIns="47771" rIns="95543" bIns="4777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62" y="9427914"/>
            <a:ext cx="2945444" cy="496447"/>
          </a:xfrm>
          <a:prstGeom prst="rect">
            <a:avLst/>
          </a:prstGeom>
        </p:spPr>
        <p:txBody>
          <a:bodyPr vert="horz" wrap="square" lIns="95543" tIns="47771" rIns="95543" bIns="47771" numCol="1" anchor="b" anchorCtr="0" compatLnSpc="1">
            <a:prstTxWarp prst="textNoShape">
              <a:avLst/>
            </a:prstTxWarp>
          </a:bodyPr>
          <a:lstStyle>
            <a:lvl1pPr algn="r" defTabSz="340972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C7BD56D-9B0E-43FE-A18A-606D994E8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4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01333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004836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508339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11842" algn="l" defTabSz="50133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517625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21149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524676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028200" algn="l" defTabSz="5035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2950"/>
            <a:ext cx="4959350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1. The red writing with shadow does not work</a:t>
            </a:r>
            <a:r>
              <a:rPr lang="en-AU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correctly in </a:t>
            </a:r>
            <a:r>
              <a:rPr lang="en-AU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LibreOffice</a:t>
            </a:r>
            <a:r>
              <a:rPr lang="en-AU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AU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AU" baseline="0" smtClean="0">
                <a:latin typeface="Arial" panose="020B0604020202020204" pitchFamily="34" charset="0"/>
                <a:cs typeface="Arial" panose="020B0604020202020204" pitchFamily="34" charset="0"/>
              </a:rPr>
              <a:t>Also, the </a:t>
            </a:r>
            <a:r>
              <a:rPr lang="en-AU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first set of black writing incorrectly disappears when the second set of black writing traverses, then reappears when the second set of black writing arrives at it’s final position.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7BD56D-9B0E-43FE-A18A-606D994E882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3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2ABCD-C338-4464-A90A-BDF6F73C5801}" type="datetimeFigureOut">
              <a:rPr lang="en-AU" smtClean="0"/>
              <a:t>02/01/2015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B69F3-7462-4512-87EF-56ADAA61FFD3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102" r:id="rId2"/>
    <p:sldLayoutId id="214748410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90693" y="4318781"/>
            <a:ext cx="5553310" cy="123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5008" tIns="62504" rIns="125008" bIns="62504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…to see how the red writing with shadow does not work correctly. Thank you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6127" y="4305636"/>
            <a:ext cx="3332508" cy="104955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wrap="square" lIns="125008" tIns="62504" rIns="125008" bIns="62504">
            <a:spAutoFit/>
          </a:bodyPr>
          <a:lstStyle/>
          <a:p>
            <a:pPr>
              <a:defRPr/>
            </a:pPr>
            <a:r>
              <a:rPr lang="en-US" sz="3000" b="1" dirty="0" smtClean="0">
                <a:solidFill>
                  <a:srgbClr val="FF0000"/>
                </a:solidFill>
                <a:latin typeface="Arial Black" pitchFamily="34" charset="0"/>
              </a:rPr>
              <a:t>…work in </a:t>
            </a:r>
            <a:r>
              <a:rPr lang="en-US" sz="3000" b="1" dirty="0" err="1" smtClean="0">
                <a:solidFill>
                  <a:srgbClr val="FF0000"/>
                </a:solidFill>
                <a:latin typeface="Arial Black" pitchFamily="34" charset="0"/>
              </a:rPr>
              <a:t>LibreOffice</a:t>
            </a:r>
            <a:endParaRPr lang="en-US" sz="3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3590693" y="2116019"/>
            <a:ext cx="5553308" cy="12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5008" tIns="62504" rIns="125008" bIns="62504">
            <a:spAutoFit/>
          </a:bodyPr>
          <a:lstStyle/>
          <a:p>
            <a:pPr algn="ctr"/>
            <a:r>
              <a:rPr lang="en-US" sz="2400" b="1" dirty="0" smtClean="0"/>
              <a:t>Please open with PowerPoint and then </a:t>
            </a:r>
            <a:r>
              <a:rPr lang="en-US" sz="2400" b="1" dirty="0" err="1" smtClean="0"/>
              <a:t>LibreOffice</a:t>
            </a:r>
            <a:r>
              <a:rPr lang="en-US" sz="2400" b="1" dirty="0" smtClean="0"/>
              <a:t> Impress…</a:t>
            </a:r>
          </a:p>
          <a:p>
            <a:pPr algn="ctr"/>
            <a:r>
              <a:rPr lang="en-US" sz="1400" b="1" dirty="0" smtClean="0"/>
              <a:t>(this writing incorrectly disappears when the writing below is traversing then reappears)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6127" y="2050303"/>
            <a:ext cx="3291844" cy="104955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wrap="square" lIns="125008" tIns="62504" rIns="125008" bIns="62504">
            <a:spAutoFit/>
          </a:bodyPr>
          <a:lstStyle/>
          <a:p>
            <a:pPr>
              <a:defRPr/>
            </a:pPr>
            <a:r>
              <a:rPr lang="en-US" sz="3000" b="1" dirty="0" smtClean="0">
                <a:solidFill>
                  <a:srgbClr val="FF0000"/>
                </a:solidFill>
                <a:latin typeface="Arial Black" pitchFamily="34" charset="0"/>
              </a:rPr>
              <a:t>Please make</a:t>
            </a:r>
            <a:br>
              <a:rPr lang="en-US" sz="3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3000" b="1" dirty="0" smtClean="0">
                <a:solidFill>
                  <a:srgbClr val="FF0000"/>
                </a:solidFill>
                <a:latin typeface="Arial Black" pitchFamily="34" charset="0"/>
              </a:rPr>
              <a:t>this…</a:t>
            </a:r>
            <a:endParaRPr lang="en-US" sz="3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1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100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wrap="square">
        <a:spAutoFit/>
      </a:bodyPr>
      <a:lstStyle>
        <a:defPPr>
          <a:defRPr sz="8000" b="1" dirty="0">
            <a:solidFill>
              <a:srgbClr val="FF0000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7370</TotalTime>
  <Words>96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w7</cp:lastModifiedBy>
  <cp:revision>7</cp:revision>
  <cp:lastPrinted>2014-04-22T12:33:33Z</cp:lastPrinted>
  <dcterms:created xsi:type="dcterms:W3CDTF">2010-06-08T02:51:03Z</dcterms:created>
  <dcterms:modified xsi:type="dcterms:W3CDTF">2015-01-02T05:47:29Z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Freedom Team United</vt:lpwstr>
  </property>
  <property fmtid="{D5CDD505-2E9C-101B-9397-08002B2CF9AE}" pid="3" name="Owner">
    <vt:lpwstr>Freedom Team United</vt:lpwstr>
  </property>
  <property fmtid="{D5CDD505-2E9C-101B-9397-08002B2CF9AE}" pid="4" name="Client">
    <vt:lpwstr>Freedom Team United</vt:lpwstr>
  </property>
</Properties>
</file>