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65" r:id="rId4"/>
    <p:sldId id="266" r:id="rId5"/>
    <p:sldId id="267" r:id="rId6"/>
    <p:sldId id="424" r:id="rId7"/>
    <p:sldId id="268" r:id="rId8"/>
    <p:sldId id="270" r:id="rId9"/>
    <p:sldId id="271" r:id="rId10"/>
    <p:sldId id="269" r:id="rId11"/>
    <p:sldId id="428" r:id="rId12"/>
    <p:sldId id="425" r:id="rId13"/>
    <p:sldId id="300" r:id="rId14"/>
    <p:sldId id="432" r:id="rId15"/>
    <p:sldId id="430" r:id="rId16"/>
    <p:sldId id="431" r:id="rId17"/>
    <p:sldId id="311" r:id="rId18"/>
    <p:sldId id="429" r:id="rId19"/>
    <p:sldId id="312" r:id="rId20"/>
    <p:sldId id="390" r:id="rId2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33"/>
    <a:srgbClr val="808000"/>
    <a:srgbClr val="33CCFF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64" autoAdjust="0"/>
  </p:normalViewPr>
  <p:slideViewPr>
    <p:cSldViewPr>
      <p:cViewPr>
        <p:scale>
          <a:sx n="100" d="100"/>
          <a:sy n="100" d="100"/>
        </p:scale>
        <p:origin x="-3816" y="-13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CD00303A-9ADB-42E8-B343-10BD107A55A0}" type="datetimeFigureOut">
              <a:rPr lang="en-US"/>
              <a:pPr>
                <a:defRPr/>
              </a:pPr>
              <a:t>5/12/2017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fld id="{8C6904AD-F25A-45A3-ABB0-1A72A5E463A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7393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IN" alt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IN" alt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1916D9F-666B-462B-BB35-920C7F8539BC}" type="slidenum">
              <a:rPr lang="en-US" altLang="de-DE" smtClean="0"/>
              <a:pPr/>
              <a:t>15</a:t>
            </a:fld>
            <a:endParaRPr lang="en-US" alt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IN" alt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IN" alt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IN" alt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IN" alt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IN" alt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IN" alt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IN" alt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IN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A7C43-A826-428B-975F-8E25803FC8D4}" type="datetimeFigureOut">
              <a:rPr lang="en-US"/>
              <a:pPr>
                <a:defRPr/>
              </a:pPr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1A78B-CD8F-4E39-B148-B810F918075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30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9E4BC-ADEB-4C8E-94DA-CD53B755D226}" type="datetimeFigureOut">
              <a:rPr lang="en-US"/>
              <a:pPr>
                <a:defRPr/>
              </a:pPr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7230D-E8F9-44F9-AFD6-975180EC8ED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39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5A871-8386-412C-BDC1-3EE9ADE4AB1B}" type="datetimeFigureOut">
              <a:rPr lang="en-US"/>
              <a:pPr>
                <a:defRPr/>
              </a:pPr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21957-E06E-4348-B552-5D2F266A591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627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36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E1EBE-341B-4B6E-A704-69A8F96A665C}" type="datetimeFigureOut">
              <a:rPr lang="en-US"/>
              <a:pPr>
                <a:defRPr/>
              </a:pPr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23603-8358-4CCE-9668-206694CE463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50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EA072-F93B-4D07-9E3E-378AB7013B75}" type="datetimeFigureOut">
              <a:rPr lang="en-US"/>
              <a:pPr>
                <a:defRPr/>
              </a:pPr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C995E-0FF3-41EC-B19F-C762B109680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52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7A6D4-5C2B-4278-9C49-09E77B85629B}" type="datetimeFigureOut">
              <a:rPr lang="en-US"/>
              <a:pPr>
                <a:defRPr/>
              </a:pPr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8268F-8E78-487B-9364-B4C0A241DBB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72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31EE1-58B6-4ECC-80E0-C0D5E86C5917}" type="datetimeFigureOut">
              <a:rPr lang="en-US"/>
              <a:pPr>
                <a:defRPr/>
              </a:pPr>
              <a:t>5/12/2017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A499A-039E-4B16-8704-BDE8AA8E24D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419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80C6A-DDDB-4DCB-9A56-C4E30525F67C}" type="datetimeFigureOut">
              <a:rPr lang="en-US"/>
              <a:pPr>
                <a:defRPr/>
              </a:pPr>
              <a:t>5/12/2017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3CAB3-02FB-4032-BDD1-0B31FAC8A2B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9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7CF3B-706E-4D90-886A-16EC7BA62CD7}" type="datetimeFigureOut">
              <a:rPr lang="en-US"/>
              <a:pPr>
                <a:defRPr/>
              </a:pPr>
              <a:t>5/12/2017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510AE-3C0D-40D6-BCF3-B705E044B29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13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FE41D-869C-4C5F-9E60-76D5FF866FD2}" type="datetimeFigureOut">
              <a:rPr lang="en-US"/>
              <a:pPr>
                <a:defRPr/>
              </a:pPr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B8675-A92D-48BD-BF71-B80DA4A6FAE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88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8BCF9-C412-4E02-9F37-A712BEBE3FC5}" type="datetimeFigureOut">
              <a:rPr lang="en-US"/>
              <a:pPr>
                <a:defRPr/>
              </a:pPr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FCE72-FB6B-4AA7-9439-58FC955CE6A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83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text styles</a:t>
            </a:r>
          </a:p>
          <a:p>
            <a:pPr lvl="1"/>
            <a:r>
              <a:rPr lang="en-US" altLang="de-DE" smtClean="0"/>
              <a:t>Second level</a:t>
            </a:r>
          </a:p>
          <a:p>
            <a:pPr lvl="2"/>
            <a:r>
              <a:rPr lang="en-US" altLang="de-DE" smtClean="0"/>
              <a:t>Third level</a:t>
            </a:r>
          </a:p>
          <a:p>
            <a:pPr lvl="3"/>
            <a:r>
              <a:rPr lang="en-US" altLang="de-DE" smtClean="0"/>
              <a:t>Fourth level</a:t>
            </a:r>
          </a:p>
          <a:p>
            <a:pPr lvl="4"/>
            <a:r>
              <a:rPr lang="en-US" altLang="de-DE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3F5878-E5F8-4C80-9365-04779D8F1C34}" type="datetimeFigureOut">
              <a:rPr lang="en-US"/>
              <a:pPr>
                <a:defRPr/>
              </a:pPr>
              <a:t>5/12/2017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620C010-2608-4877-A709-4D3738BF95E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Function / REGION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96" r:id="rId1"/>
    <p:sldLayoutId id="2147485697" r:id="rId2"/>
    <p:sldLayoutId id="2147485698" r:id="rId3"/>
    <p:sldLayoutId id="2147485699" r:id="rId4"/>
    <p:sldLayoutId id="2147485700" r:id="rId5"/>
    <p:sldLayoutId id="2147485701" r:id="rId6"/>
    <p:sldLayoutId id="2147485702" r:id="rId7"/>
    <p:sldLayoutId id="2147485703" r:id="rId8"/>
    <p:sldLayoutId id="2147485704" r:id="rId9"/>
    <p:sldLayoutId id="2147485705" r:id="rId10"/>
    <p:sldLayoutId id="2147485706" r:id="rId11"/>
    <p:sldLayoutId id="214748570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4.bin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7.bin"/><Relationship Id="rId4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Relationship Id="rId9" Type="http://schemas.openxmlformats.org/officeDocument/2006/relationships/slide" Target="slide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51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itle 1"/>
          <p:cNvSpPr>
            <a:spLocks noGrp="1"/>
          </p:cNvSpPr>
          <p:nvPr>
            <p:ph type="ctrTitle"/>
          </p:nvPr>
        </p:nvSpPr>
        <p:spPr>
          <a:xfrm>
            <a:off x="755650" y="1484313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de-DE" sz="3400" b="1" smtClean="0">
                <a:solidFill>
                  <a:srgbClr val="C00000"/>
                </a:solidFill>
                <a:cs typeface="Times New Roman" pitchFamily="18" charset="0"/>
              </a:rPr>
              <a:t>Monthly EMS Review</a:t>
            </a:r>
            <a:endParaRPr lang="en-IN" altLang="de-DE" sz="3400" smtClean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21508" name="Subtitle 2"/>
          <p:cNvSpPr>
            <a:spLocks noGrp="1"/>
          </p:cNvSpPr>
          <p:nvPr>
            <p:ph type="subTitle" idx="1"/>
          </p:nvPr>
        </p:nvSpPr>
        <p:spPr>
          <a:xfrm>
            <a:off x="2771775" y="2565400"/>
            <a:ext cx="3489325" cy="719138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altLang="de-DE" sz="2000" smtClean="0">
                <a:solidFill>
                  <a:srgbClr val="262626"/>
                </a:solidFill>
                <a:cs typeface="Arial" charset="0"/>
              </a:rPr>
              <a:t> For the month of    -  June’14</a:t>
            </a:r>
          </a:p>
          <a:p>
            <a:pPr algn="l" eaLnBrk="1" hangingPunct="1">
              <a:lnSpc>
                <a:spcPct val="80000"/>
              </a:lnSpc>
            </a:pPr>
            <a:r>
              <a:rPr lang="en-US" altLang="de-DE" sz="2000" smtClean="0">
                <a:solidFill>
                  <a:srgbClr val="262626"/>
                </a:solidFill>
                <a:cs typeface="Arial" charset="0"/>
              </a:rPr>
              <a:t> Date                          -  10/07/14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rol 3"/>
          <p:cNvSpPr>
            <a:spLocks noRot="1" noChangeArrowheads="1" noChangeShapeType="1" noTextEdit="1"/>
          </p:cNvSpPr>
          <p:nvPr/>
        </p:nvSpPr>
        <p:spPr bwMode="auto">
          <a:xfrm>
            <a:off x="-869950" y="-650875"/>
            <a:ext cx="1078230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-1384300" y="-2759075"/>
            <a:ext cx="112395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7652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48713" y="6669088"/>
            <a:ext cx="395287" cy="188912"/>
          </a:xfrm>
          <a:prstGeom prst="actionButtonHom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179388" y="0"/>
            <a:ext cx="6624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2800" u="sng"/>
              <a:t>Inhouse Rework &amp; Rejection – New Product</a:t>
            </a:r>
          </a:p>
        </p:txBody>
      </p:sp>
      <p:pic>
        <p:nvPicPr>
          <p:cNvPr id="2765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713"/>
            <a:ext cx="849630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rol 2"/>
          <p:cNvSpPr>
            <a:spLocks noRot="1" noChangeArrowheads="1" noChangeShapeType="1" noTextEdit="1"/>
          </p:cNvSpPr>
          <p:nvPr/>
        </p:nvSpPr>
        <p:spPr bwMode="auto">
          <a:xfrm>
            <a:off x="-869950" y="-650875"/>
            <a:ext cx="1078230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-1384300" y="-2759075"/>
            <a:ext cx="112395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8676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39175" y="6569075"/>
            <a:ext cx="504825" cy="288925"/>
          </a:xfrm>
          <a:prstGeom prst="actionButtonHom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179388" y="0"/>
            <a:ext cx="7705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2800" u="sng"/>
              <a:t>Inhouse Rework &amp; Rejection – New Product Pareto</a:t>
            </a:r>
          </a:p>
        </p:txBody>
      </p:sp>
      <p:pic>
        <p:nvPicPr>
          <p:cNvPr id="2867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692150"/>
            <a:ext cx="8539163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39175" y="6569075"/>
            <a:ext cx="504825" cy="288925"/>
          </a:xfrm>
          <a:prstGeom prst="actionButtonHom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107950" y="0"/>
            <a:ext cx="741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2800" u="sng"/>
              <a:t>Inhouse Rework &amp; Rejection – New Product CAPA</a:t>
            </a:r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4114800" y="3071813"/>
          <a:ext cx="9144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Worksheet" showAsIcon="1" r:id="rId5" imgW="914400" imgH="714240" progId="Excel.Sheet.8">
                  <p:embed/>
                </p:oleObj>
              </mc:Choice>
              <mc:Fallback>
                <p:oleObj name="Worksheet" showAsIcon="1" r:id="rId5" imgW="914400" imgH="714240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71813"/>
                        <a:ext cx="9144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107950" y="0"/>
            <a:ext cx="6192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2800" u="sng"/>
              <a:t>Power consumption</a:t>
            </a:r>
            <a:endParaRPr lang="en-US" altLang="de-DE" sz="2800"/>
          </a:p>
        </p:txBody>
      </p:sp>
      <p:sp>
        <p:nvSpPr>
          <p:cNvPr id="29699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20150" y="6597650"/>
            <a:ext cx="323850" cy="260350"/>
          </a:xfrm>
          <a:prstGeom prst="actionButtonHom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2970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20713"/>
            <a:ext cx="8569325" cy="564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107950" y="0"/>
            <a:ext cx="6192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2800" u="sng"/>
              <a:t>Power consumption - CAPA</a:t>
            </a:r>
            <a:endParaRPr lang="en-US" altLang="de-DE" sz="2800"/>
          </a:p>
        </p:txBody>
      </p:sp>
      <p:graphicFrame>
        <p:nvGraphicFramePr>
          <p:cNvPr id="5122" name="Object 2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4114800" y="3071813"/>
          <a:ext cx="9144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Worksheet" showAsIcon="1" r:id="rId3" imgW="914400" imgH="714240" progId="Excel.Sheet.8">
                  <p:embed/>
                </p:oleObj>
              </mc:Choice>
              <mc:Fallback>
                <p:oleObj name="Worksheet" showAsIcon="1" r:id="rId3" imgW="914400" imgH="71424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71813"/>
                        <a:ext cx="9144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107950" y="0"/>
            <a:ext cx="6192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2800" u="sng"/>
              <a:t>No. of Tonnes - Castings</a:t>
            </a:r>
            <a:endParaRPr lang="en-US" altLang="de-DE" sz="2800"/>
          </a:p>
        </p:txBody>
      </p:sp>
      <p:sp>
        <p:nvSpPr>
          <p:cNvPr id="30723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20150" y="6597650"/>
            <a:ext cx="323850" cy="260350"/>
          </a:xfrm>
          <a:prstGeom prst="actionButtonHom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20713"/>
            <a:ext cx="8569325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107950" y="0"/>
            <a:ext cx="6192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2800" u="sng"/>
              <a:t>No. of Tonnes Castings - CAPA</a:t>
            </a:r>
            <a:endParaRPr lang="en-US" altLang="de-DE" sz="2800"/>
          </a:p>
        </p:txBody>
      </p:sp>
      <p:graphicFrame>
        <p:nvGraphicFramePr>
          <p:cNvPr id="6146" name="Object 3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3492500" y="2565400"/>
          <a:ext cx="719138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Worksheet" showAsIcon="1" r:id="rId3" imgW="914400" imgH="714240" progId="Excel.Sheet.8">
                  <p:embed/>
                </p:oleObj>
              </mc:Choice>
              <mc:Fallback>
                <p:oleObj name="Worksheet" showAsIcon="1" r:id="rId3" imgW="914400" imgH="71424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2565400"/>
                        <a:ext cx="719138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ubtitle 2"/>
          <p:cNvSpPr>
            <a:spLocks/>
          </p:cNvSpPr>
          <p:nvPr/>
        </p:nvSpPr>
        <p:spPr bwMode="auto">
          <a:xfrm>
            <a:off x="0" y="0"/>
            <a:ext cx="5976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de-DE" sz="2800" u="sng">
                <a:solidFill>
                  <a:srgbClr val="262626"/>
                </a:solidFill>
              </a:rPr>
              <a:t>OTD</a:t>
            </a:r>
          </a:p>
        </p:txBody>
      </p:sp>
      <p:sp>
        <p:nvSpPr>
          <p:cNvPr id="31747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20150" y="6597650"/>
            <a:ext cx="323850" cy="260350"/>
          </a:xfrm>
          <a:prstGeom prst="actionButtonHom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6250"/>
            <a:ext cx="8640762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ubtitle 2"/>
          <p:cNvSpPr>
            <a:spLocks/>
          </p:cNvSpPr>
          <p:nvPr/>
        </p:nvSpPr>
        <p:spPr bwMode="auto">
          <a:xfrm>
            <a:off x="107950" y="44450"/>
            <a:ext cx="5976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de-DE" sz="2800" u="sng">
                <a:solidFill>
                  <a:srgbClr val="262626"/>
                </a:solidFill>
              </a:rPr>
              <a:t>OTD- Pareto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20713"/>
            <a:ext cx="8004175" cy="525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ubtitle 2"/>
          <p:cNvSpPr>
            <a:spLocks/>
          </p:cNvSpPr>
          <p:nvPr/>
        </p:nvSpPr>
        <p:spPr bwMode="auto">
          <a:xfrm>
            <a:off x="179388" y="260350"/>
            <a:ext cx="597693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de-DE" sz="2800" u="sng">
                <a:solidFill>
                  <a:srgbClr val="262626"/>
                </a:solidFill>
              </a:rPr>
              <a:t>OTD- CAPA</a:t>
            </a:r>
          </a:p>
        </p:txBody>
      </p:sp>
      <p:sp>
        <p:nvSpPr>
          <p:cNvPr id="7172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20150" y="6597650"/>
            <a:ext cx="323850" cy="260350"/>
          </a:xfrm>
          <a:prstGeom prst="actionButtonHom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graphicFrame>
        <p:nvGraphicFramePr>
          <p:cNvPr id="7170" name="Object 4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4067175" y="2708275"/>
          <a:ext cx="9144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Worksheet" showAsIcon="1" r:id="rId5" imgW="914400" imgH="714240" progId="Excel.Sheet.8">
                  <p:embed/>
                </p:oleObj>
              </mc:Choice>
              <mc:Fallback>
                <p:oleObj name="Worksheet" showAsIcon="1" r:id="rId5" imgW="914400" imgH="714240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708275"/>
                        <a:ext cx="9144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ubtitle 2"/>
          <p:cNvSpPr>
            <a:spLocks noGrp="1"/>
          </p:cNvSpPr>
          <p:nvPr>
            <p:ph type="subTitle" idx="4294967295"/>
          </p:nvPr>
        </p:nvSpPr>
        <p:spPr>
          <a:xfrm>
            <a:off x="1547813" y="115888"/>
            <a:ext cx="6096000" cy="64293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de-DE" sz="2800" u="sng" smtClean="0">
                <a:solidFill>
                  <a:srgbClr val="262626"/>
                </a:solidFill>
                <a:cs typeface="Arial" charset="0"/>
              </a:rPr>
              <a:t>Minutes of Meeting – Status Update</a:t>
            </a:r>
          </a:p>
        </p:txBody>
      </p:sp>
      <p:graphicFrame>
        <p:nvGraphicFramePr>
          <p:cNvPr id="1026" name="Object 1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Worksheet" showAsIcon="1" r:id="rId4" imgW="914400" imgH="771525" progId="Excel.Sheet.8">
                  <p:embed/>
                </p:oleObj>
              </mc:Choice>
              <mc:Fallback>
                <p:oleObj name="Worksheet" showAsIcon="1" r:id="rId4" imgW="914400" imgH="771525" progId="Excel.Shee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8586" y="2967335"/>
            <a:ext cx="316682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09688"/>
            <a:ext cx="8785225" cy="36322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Text Box 24"/>
          <p:cNvSpPr txBox="1">
            <a:spLocks noChangeArrowheads="1"/>
          </p:cNvSpPr>
          <p:nvPr/>
        </p:nvSpPr>
        <p:spPr bwMode="auto">
          <a:xfrm>
            <a:off x="0" y="0"/>
            <a:ext cx="4752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2800" u="sng"/>
              <a:t>EMS Metrics - foundry</a:t>
            </a:r>
          </a:p>
        </p:txBody>
      </p:sp>
      <p:sp>
        <p:nvSpPr>
          <p:cNvPr id="4" name="Right Arrow 3">
            <a:hlinkClick r:id="rId4" action="ppaction://hlinksldjump"/>
          </p:cNvPr>
          <p:cNvSpPr/>
          <p:nvPr/>
        </p:nvSpPr>
        <p:spPr>
          <a:xfrm>
            <a:off x="1836738" y="2198688"/>
            <a:ext cx="431800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ight Arrow 4">
            <a:hlinkClick r:id="rId5" action="ppaction://hlinksldjump"/>
          </p:cNvPr>
          <p:cNvSpPr/>
          <p:nvPr/>
        </p:nvSpPr>
        <p:spPr>
          <a:xfrm>
            <a:off x="1836738" y="2565400"/>
            <a:ext cx="431800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ight Arrow 5">
            <a:hlinkClick r:id="rId6" action="ppaction://hlinksldjump"/>
          </p:cNvPr>
          <p:cNvSpPr/>
          <p:nvPr/>
        </p:nvSpPr>
        <p:spPr>
          <a:xfrm>
            <a:off x="1836738" y="2997200"/>
            <a:ext cx="431800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ight Arrow 6">
            <a:hlinkClick r:id="rId7" action="ppaction://hlinksldjump"/>
          </p:cNvPr>
          <p:cNvSpPr/>
          <p:nvPr/>
        </p:nvSpPr>
        <p:spPr>
          <a:xfrm>
            <a:off x="1835150" y="3717925"/>
            <a:ext cx="431800" cy="215900"/>
          </a:xfrm>
          <a:prstGeom prst="rightArrow">
            <a:avLst/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ight Arrow 7">
            <a:hlinkClick r:id="rId8" action="ppaction://hlinksldjump"/>
          </p:cNvPr>
          <p:cNvSpPr/>
          <p:nvPr/>
        </p:nvSpPr>
        <p:spPr>
          <a:xfrm>
            <a:off x="1836738" y="4124325"/>
            <a:ext cx="431800" cy="215900"/>
          </a:xfrm>
          <a:prstGeom prst="rightArrow">
            <a:avLst/>
          </a:prstGeom>
          <a:solidFill>
            <a:srgbClr val="8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ight Arrow 8">
            <a:hlinkClick r:id="rId9" action="ppaction://hlinksldjump"/>
          </p:cNvPr>
          <p:cNvSpPr/>
          <p:nvPr/>
        </p:nvSpPr>
        <p:spPr>
          <a:xfrm>
            <a:off x="1808163" y="4578350"/>
            <a:ext cx="431800" cy="217488"/>
          </a:xfrm>
          <a:prstGeom prst="rightArrow">
            <a:avLst/>
          </a:prstGeom>
          <a:solidFill>
            <a:srgbClr val="66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34925" y="0"/>
            <a:ext cx="72009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2800" u="sng"/>
              <a:t>Customer Rejection</a:t>
            </a:r>
          </a:p>
        </p:txBody>
      </p:sp>
      <p:sp>
        <p:nvSpPr>
          <p:cNvPr id="23555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20150" y="6597650"/>
            <a:ext cx="323850" cy="260350"/>
          </a:xfrm>
          <a:prstGeom prst="actionButtonHom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9275"/>
            <a:ext cx="8569325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107950" y="0"/>
            <a:ext cx="66976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2800" u="sng"/>
              <a:t>Customer Rejection - Pareto</a:t>
            </a:r>
          </a:p>
        </p:txBody>
      </p:sp>
      <p:sp>
        <p:nvSpPr>
          <p:cNvPr id="24579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39175" y="6569075"/>
            <a:ext cx="504825" cy="288925"/>
          </a:xfrm>
          <a:prstGeom prst="actionButtonHom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06438"/>
            <a:ext cx="7970838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107950" y="0"/>
            <a:ext cx="66976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2800" u="sng"/>
              <a:t>Customer Rejection - CAPA</a:t>
            </a:r>
          </a:p>
        </p:txBody>
      </p:sp>
      <p:sp>
        <p:nvSpPr>
          <p:cNvPr id="2052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48713" y="6597650"/>
            <a:ext cx="395287" cy="260350"/>
          </a:xfrm>
          <a:prstGeom prst="actionButtonHom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4114800" y="3071813"/>
          <a:ext cx="9144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Worksheet" showAsIcon="1" r:id="rId4" imgW="914400" imgH="714240" progId="Excel.Sheet.8">
                  <p:embed/>
                </p:oleObj>
              </mc:Choice>
              <mc:Fallback>
                <p:oleObj name="Worksheet" showAsIcon="1" r:id="rId4" imgW="914400" imgH="714240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71813"/>
                        <a:ext cx="9144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042988" y="0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IN" altLang="de-DE" sz="2400" b="1">
              <a:solidFill>
                <a:schemeClr val="tx2"/>
              </a:solidFill>
            </a:endParaRPr>
          </a:p>
        </p:txBody>
      </p:sp>
      <p:sp>
        <p:nvSpPr>
          <p:cNvPr id="25603" name="Control 3"/>
          <p:cNvSpPr>
            <a:spLocks noRot="1" noChangeArrowheads="1" noChangeShapeType="1" noTextEdit="1"/>
          </p:cNvSpPr>
          <p:nvPr/>
        </p:nvSpPr>
        <p:spPr bwMode="auto">
          <a:xfrm>
            <a:off x="-869950" y="-650875"/>
            <a:ext cx="1078230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-1384300" y="-2759075"/>
            <a:ext cx="112395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34925" y="0"/>
            <a:ext cx="6624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2800" u="sng"/>
              <a:t>Inhouse Reworks &amp; Rejection </a:t>
            </a:r>
          </a:p>
        </p:txBody>
      </p:sp>
      <p:sp>
        <p:nvSpPr>
          <p:cNvPr id="25606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48713" y="6669088"/>
            <a:ext cx="395287" cy="188912"/>
          </a:xfrm>
          <a:prstGeom prst="actionButtonHom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2560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49275"/>
            <a:ext cx="8785225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rol 2"/>
          <p:cNvSpPr>
            <a:spLocks noRot="1" noChangeArrowheads="1" noChangeShapeType="1" noTextEdit="1"/>
          </p:cNvSpPr>
          <p:nvPr/>
        </p:nvSpPr>
        <p:spPr bwMode="auto">
          <a:xfrm>
            <a:off x="-869950" y="-650875"/>
            <a:ext cx="1078230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-1384300" y="-2759075"/>
            <a:ext cx="112395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6628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39175" y="6569075"/>
            <a:ext cx="504825" cy="288925"/>
          </a:xfrm>
          <a:prstGeom prst="actionButtonHom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179388" y="0"/>
            <a:ext cx="6624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2800" u="sng"/>
              <a:t>Inhouse Rework &amp; Rejection - Pareto</a:t>
            </a:r>
          </a:p>
        </p:txBody>
      </p:sp>
      <p:pic>
        <p:nvPicPr>
          <p:cNvPr id="2663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713"/>
            <a:ext cx="8280400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39175" y="6569075"/>
            <a:ext cx="504825" cy="288925"/>
          </a:xfrm>
          <a:prstGeom prst="actionButtonHom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179388" y="0"/>
            <a:ext cx="6624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2800" u="sng"/>
              <a:t>Inhouse Rework &amp; Rejection - CAPA</a:t>
            </a: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4114800" y="3071813"/>
          <a:ext cx="9144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Worksheet" showAsIcon="1" r:id="rId5" imgW="914400" imgH="714240" progId="Excel.Sheet.8">
                  <p:embed/>
                </p:oleObj>
              </mc:Choice>
              <mc:Fallback>
                <p:oleObj name="Worksheet" showAsIcon="1" r:id="rId5" imgW="914400" imgH="714240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71813"/>
                        <a:ext cx="9144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6458</TotalTime>
  <Words>100</Words>
  <Application>Microsoft Office PowerPoint</Application>
  <PresentationFormat>Bildschirmpräsentation (4:3)</PresentationFormat>
  <Paragraphs>23</Paragraphs>
  <Slides>20</Slides>
  <Notes>13</Notes>
  <HiddenSlides>1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20</vt:i4>
      </vt:variant>
    </vt:vector>
  </HeadingPairs>
  <TitlesOfParts>
    <vt:vector size="26" baseType="lpstr">
      <vt:lpstr>Calibri</vt:lpstr>
      <vt:lpstr>Arial</vt:lpstr>
      <vt:lpstr>Times New Roman</vt:lpstr>
      <vt:lpstr>Office Theme</vt:lpstr>
      <vt:lpstr>Microsoft Excel 97-2003 Worksheet</vt:lpstr>
      <vt:lpstr>Microsoft Office Excel 97-2003 Worksheet</vt:lpstr>
      <vt:lpstr>Monthly EMS Review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stefan</cp:lastModifiedBy>
  <cp:revision>692</cp:revision>
  <dcterms:created xsi:type="dcterms:W3CDTF">2013-06-20T06:53:04Z</dcterms:created>
  <dcterms:modified xsi:type="dcterms:W3CDTF">2017-05-12T13:59:17Z</dcterms:modified>
</cp:coreProperties>
</file>