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8FC5E10-6A81-418B-9BB3-0FF144298436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Bug Example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% libreoffice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MENU: Insert -&gt; Image -&gt; From File...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TOOL: Crop Image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[set] Bottom: 0.92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[hide] “Hide This”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[leave] “Show This”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MENU: File -&gt; Save As... -&gt; Name “Example001”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MENU: File -&gt; Exit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% libreoffice Example001.odp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MENU: File -&gt; Save As... -&gt; Name “Example002”, Format: Microsoft PowerPoint 2007/2010/2014 XML (.pptx)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MENU: File -&gt; Exit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% libreoffice Example002.pptx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Observe image distortion (select area to find image)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latin typeface="Arial"/>
              </a:rPr>
              <a:t>Right click, select “Crop Image” from dropdown menu, see [Width = 146%, Height = 830%] and crop box far outside of the image area</a:t>
            </a:r>
            <a:endParaRPr/>
          </a:p>
        </p:txBody>
      </p:sp>
      <p:pic>
        <p:nvPicPr>
          <p:cNvPr id="41" name="" descr=""/>
          <p:cNvPicPr/>
          <p:nvPr/>
        </p:nvPicPr>
        <p:blipFill>
          <a:blip r:embed="rId1"/>
          <a:srcRect l="0" t="0" r="0" b="1312921"/>
          <a:stretch>
            <a:fillRect/>
          </a:stretch>
        </p:blipFill>
        <p:spPr>
          <a:xfrm>
            <a:off x="5174280" y="2834640"/>
            <a:ext cx="4426920" cy="1243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