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1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5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9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9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35E0-B4B3-4605-A610-B870EF01028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08E3-1CF4-4083-8FB9-2C000763A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1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17764" y="901337"/>
            <a:ext cx="3337561" cy="2834640"/>
            <a:chOff x="1717765" y="901337"/>
            <a:chExt cx="1018904" cy="1123406"/>
          </a:xfrm>
        </p:grpSpPr>
        <p:sp>
          <p:nvSpPr>
            <p:cNvPr id="6" name="Isosceles Triangle 5"/>
            <p:cNvSpPr/>
            <p:nvPr/>
          </p:nvSpPr>
          <p:spPr>
            <a:xfrm>
              <a:off x="1972491" y="901337"/>
              <a:ext cx="509452" cy="561703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227217" y="1463039"/>
              <a:ext cx="509452" cy="561703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17765" y="1463040"/>
              <a:ext cx="509452" cy="561703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701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2</cp:revision>
  <dcterms:created xsi:type="dcterms:W3CDTF">2015-03-30T09:17:54Z</dcterms:created>
  <dcterms:modified xsi:type="dcterms:W3CDTF">2015-03-30T09:32:46Z</dcterms:modified>
</cp:coreProperties>
</file>