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523880" y="4466880"/>
            <a:ext cx="91436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092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5238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5058000" y="3602160"/>
            <a:ext cx="2074680" cy="1655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5058000" y="3602160"/>
            <a:ext cx="2074680" cy="1655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5238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092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523880" y="4466880"/>
            <a:ext cx="91436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en-US" sz="6000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Click to edit Master subtitle style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 strike="noStrike">
                <a:solidFill>
                  <a:srgbClr val="8b8b8b"/>
                </a:solidFill>
                <a:latin typeface="Calibri"/>
              </a:rPr>
              <a:t>9/23/14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CC3B1DA-606D-43BD-8DF9-833B7EF89E22}" type="slidenum">
              <a:rPr lang="en-US" sz="1200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 flipH="1">
            <a:off x="1980720" y="977400"/>
            <a:ext cx="4187160" cy="3104640"/>
          </a:xfrm>
          <a:custGeom>
            <a:avLst/>
            <a:gdLst/>
            <a:ahLst/>
            <a:rect l="0" t="0" r="r" b="b"/>
            <a:pathLst>
              <a:path w="979613" h="658447">
                <a:moveTo>
                  <a:pt x="626694" y="500766"/>
                </a:moveTo>
                <a:cubicBezTo>
                  <a:pt x="658274" y="500766"/>
                  <a:pt x="683875" y="526366"/>
                  <a:pt x="683875" y="557947"/>
                </a:cubicBezTo>
                <a:cubicBezTo>
                  <a:pt x="683875" y="589527"/>
                  <a:pt x="658274" y="615128"/>
                  <a:pt x="626694" y="615128"/>
                </a:cubicBezTo>
                <a:cubicBezTo>
                  <a:pt x="595113" y="615128"/>
                  <a:pt x="569513" y="589527"/>
                  <a:pt x="569513" y="557947"/>
                </a:cubicBezTo>
                <a:cubicBezTo>
                  <a:pt x="569513" y="526366"/>
                  <a:pt x="595113" y="500766"/>
                  <a:pt x="626694" y="500766"/>
                </a:cubicBezTo>
                <a:lnTo>
                  <a:pt x="352919" y="500765"/>
                </a:lnTo>
                <a:cubicBezTo>
                  <a:pt x="384499" y="500765"/>
                  <a:pt x="410100" y="526366"/>
                  <a:pt x="410100" y="557946"/>
                </a:cubicBezTo>
                <a:cubicBezTo>
                  <a:pt x="410100" y="589527"/>
                  <a:pt x="384499" y="615127"/>
                  <a:pt x="352919" y="615127"/>
                </a:cubicBezTo>
                <a:cubicBezTo>
                  <a:pt x="321338" y="615127"/>
                  <a:pt x="295737" y="589527"/>
                  <a:pt x="295737" y="557946"/>
                </a:cubicBezTo>
                <a:cubicBezTo>
                  <a:pt x="295737" y="526366"/>
                  <a:pt x="321338" y="500765"/>
                  <a:pt x="352919" y="500765"/>
                </a:cubicBezTo>
                <a:lnTo>
                  <a:pt x="489807" y="202385"/>
                </a:lnTo>
                <a:cubicBezTo>
                  <a:pt x="523492" y="202385"/>
                  <a:pt x="550800" y="229692"/>
                  <a:pt x="550800" y="263378"/>
                </a:cubicBezTo>
                <a:cubicBezTo>
                  <a:pt x="550800" y="297063"/>
                  <a:pt x="523492" y="324371"/>
                  <a:pt x="489807" y="324371"/>
                </a:cubicBezTo>
                <a:cubicBezTo>
                  <a:pt x="456122" y="324371"/>
                  <a:pt x="428814" y="297063"/>
                  <a:pt x="428814" y="263378"/>
                </a:cubicBezTo>
                <a:cubicBezTo>
                  <a:pt x="428814" y="229692"/>
                  <a:pt x="456122" y="202385"/>
                  <a:pt x="489807" y="202385"/>
                </a:cubicBezTo>
                <a:lnTo>
                  <a:pt x="175791" y="200142"/>
                </a:lnTo>
                <a:cubicBezTo>
                  <a:pt x="137652" y="200142"/>
                  <a:pt x="106735" y="246628"/>
                  <a:pt x="106735" y="303972"/>
                </a:cubicBezTo>
                <a:cubicBezTo>
                  <a:pt x="106735" y="361316"/>
                  <a:pt x="137652" y="407802"/>
                  <a:pt x="175791" y="407802"/>
                </a:cubicBezTo>
                <a:cubicBezTo>
                  <a:pt x="154055" y="383291"/>
                  <a:pt x="141263" y="344823"/>
                  <a:pt x="141263" y="303972"/>
                </a:cubicBezTo>
                <a:cubicBezTo>
                  <a:pt x="141263" y="263120"/>
                  <a:pt x="154055" y="224653"/>
                  <a:pt x="175791" y="200142"/>
                </a:cubicBezTo>
                <a:lnTo>
                  <a:pt x="803821" y="200142"/>
                </a:lnTo>
                <a:cubicBezTo>
                  <a:pt x="825557" y="224653"/>
                  <a:pt x="838349" y="263120"/>
                  <a:pt x="838349" y="303972"/>
                </a:cubicBezTo>
                <a:cubicBezTo>
                  <a:pt x="838349" y="344823"/>
                  <a:pt x="825557" y="383291"/>
                  <a:pt x="803821" y="407802"/>
                </a:cubicBezTo>
                <a:cubicBezTo>
                  <a:pt x="841960" y="407802"/>
                  <a:pt x="872877" y="361316"/>
                  <a:pt x="872877" y="303972"/>
                </a:cubicBezTo>
                <a:cubicBezTo>
                  <a:pt x="872877" y="246628"/>
                  <a:pt x="841960" y="200142"/>
                  <a:pt x="803821" y="200142"/>
                </a:cubicBezTo>
                <a:lnTo>
                  <a:pt x="489807" y="97034"/>
                </a:lnTo>
                <a:cubicBezTo>
                  <a:pt x="397937" y="97034"/>
                  <a:pt x="323463" y="171509"/>
                  <a:pt x="323463" y="263378"/>
                </a:cubicBezTo>
                <a:cubicBezTo>
                  <a:pt x="323463" y="355247"/>
                  <a:pt x="397937" y="429722"/>
                  <a:pt x="489807" y="429722"/>
                </a:cubicBezTo>
                <a:cubicBezTo>
                  <a:pt x="581676" y="429722"/>
                  <a:pt x="656151" y="355247"/>
                  <a:pt x="656151" y="263378"/>
                </a:cubicBezTo>
                <a:cubicBezTo>
                  <a:pt x="656151" y="171509"/>
                  <a:pt x="581676" y="97034"/>
                  <a:pt x="489807" y="97034"/>
                </a:cubicBezTo>
                <a:lnTo>
                  <a:pt x="139849" y="93700"/>
                </a:lnTo>
                <a:cubicBezTo>
                  <a:pt x="62613" y="93700"/>
                  <a:pt x="0" y="187842"/>
                  <a:pt x="0" y="303971"/>
                </a:cubicBezTo>
                <a:cubicBezTo>
                  <a:pt x="0" y="420100"/>
                  <a:pt x="62613" y="514242"/>
                  <a:pt x="139849" y="514242"/>
                </a:cubicBezTo>
                <a:cubicBezTo>
                  <a:pt x="80774" y="482466"/>
                  <a:pt x="41350" y="398306"/>
                  <a:pt x="41350" y="303971"/>
                </a:cubicBezTo>
                <a:cubicBezTo>
                  <a:pt x="41350" y="209636"/>
                  <a:pt x="80774" y="125476"/>
                  <a:pt x="139849" y="93700"/>
                </a:cubicBezTo>
                <a:lnTo>
                  <a:pt x="839763" y="93700"/>
                </a:lnTo>
                <a:cubicBezTo>
                  <a:pt x="898838" y="125476"/>
                  <a:pt x="938262" y="209636"/>
                  <a:pt x="938262" y="303971"/>
                </a:cubicBezTo>
                <a:cubicBezTo>
                  <a:pt x="938262" y="398306"/>
                  <a:pt x="898838" y="482466"/>
                  <a:pt x="839763" y="514242"/>
                </a:cubicBezTo>
                <a:cubicBezTo>
                  <a:pt x="916999" y="514242"/>
                  <a:pt x="979612" y="420100"/>
                  <a:pt x="979612" y="303971"/>
                </a:cubicBezTo>
                <a:cubicBezTo>
                  <a:pt x="979612" y="187842"/>
                  <a:pt x="916999" y="93700"/>
                  <a:pt x="839763" y="93700"/>
                </a:cubicBezTo>
                <a:lnTo>
                  <a:pt x="489806" y="69310"/>
                </a:lnTo>
                <a:cubicBezTo>
                  <a:pt x="596987" y="69310"/>
                  <a:pt x="683875" y="156198"/>
                  <a:pt x="683875" y="263379"/>
                </a:cubicBezTo>
                <a:cubicBezTo>
                  <a:pt x="683875" y="370560"/>
                  <a:pt x="596987" y="457447"/>
                  <a:pt x="489806" y="457447"/>
                </a:cubicBezTo>
                <a:cubicBezTo>
                  <a:pt x="382625" y="457447"/>
                  <a:pt x="295738" y="370560"/>
                  <a:pt x="295738" y="263379"/>
                </a:cubicBezTo>
                <a:cubicBezTo>
                  <a:pt x="295738" y="156198"/>
                  <a:pt x="382625" y="69310"/>
                  <a:pt x="489806" y="69310"/>
                </a:cubicBezTo>
                <a:lnTo>
                  <a:pt x="735857" y="0"/>
                </a:lnTo>
                <a:lnTo>
                  <a:pt x="243755" y="0"/>
                </a:lnTo>
                <a:lnTo>
                  <a:pt x="243755" y="658446"/>
                </a:lnTo>
                <a:lnTo>
                  <a:pt x="735857" y="658446"/>
                </a:lnTo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