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B1C1-3B15-4E5C-8E58-68CC5EA2D47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A07B-45E0-4D83-9652-DE77287E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B1C1-3B15-4E5C-8E58-68CC5EA2D47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A07B-45E0-4D83-9652-DE77287E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4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B1C1-3B15-4E5C-8E58-68CC5EA2D47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A07B-45E0-4D83-9652-DE77287E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4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B1C1-3B15-4E5C-8E58-68CC5EA2D47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A07B-45E0-4D83-9652-DE77287E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8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B1C1-3B15-4E5C-8E58-68CC5EA2D47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A07B-45E0-4D83-9652-DE77287E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1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B1C1-3B15-4E5C-8E58-68CC5EA2D47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A07B-45E0-4D83-9652-DE77287E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9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B1C1-3B15-4E5C-8E58-68CC5EA2D47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A07B-45E0-4D83-9652-DE77287E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9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B1C1-3B15-4E5C-8E58-68CC5EA2D47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A07B-45E0-4D83-9652-DE77287E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5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B1C1-3B15-4E5C-8E58-68CC5EA2D47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A07B-45E0-4D83-9652-DE77287E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6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B1C1-3B15-4E5C-8E58-68CC5EA2D47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A07B-45E0-4D83-9652-DE77287E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B1C1-3B15-4E5C-8E58-68CC5EA2D47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BA07B-45E0-4D83-9652-DE77287E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0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B1C1-3B15-4E5C-8E58-68CC5EA2D47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BA07B-45E0-4D83-9652-DE77287E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2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flipH="1">
            <a:off x="1981312" y="977456"/>
            <a:ext cx="4187668" cy="3105147"/>
          </a:xfrm>
          <a:custGeom>
            <a:avLst/>
            <a:gdLst>
              <a:gd name="connsiteX0" fmla="*/ 626694 w 979612"/>
              <a:gd name="connsiteY0" fmla="*/ 500766 h 658446"/>
              <a:gd name="connsiteX1" fmla="*/ 683875 w 979612"/>
              <a:gd name="connsiteY1" fmla="*/ 557947 h 658446"/>
              <a:gd name="connsiteX2" fmla="*/ 626694 w 979612"/>
              <a:gd name="connsiteY2" fmla="*/ 615128 h 658446"/>
              <a:gd name="connsiteX3" fmla="*/ 569513 w 979612"/>
              <a:gd name="connsiteY3" fmla="*/ 557947 h 658446"/>
              <a:gd name="connsiteX4" fmla="*/ 626694 w 979612"/>
              <a:gd name="connsiteY4" fmla="*/ 500766 h 658446"/>
              <a:gd name="connsiteX5" fmla="*/ 352919 w 979612"/>
              <a:gd name="connsiteY5" fmla="*/ 500765 h 658446"/>
              <a:gd name="connsiteX6" fmla="*/ 410100 w 979612"/>
              <a:gd name="connsiteY6" fmla="*/ 557946 h 658446"/>
              <a:gd name="connsiteX7" fmla="*/ 352919 w 979612"/>
              <a:gd name="connsiteY7" fmla="*/ 615127 h 658446"/>
              <a:gd name="connsiteX8" fmla="*/ 295737 w 979612"/>
              <a:gd name="connsiteY8" fmla="*/ 557946 h 658446"/>
              <a:gd name="connsiteX9" fmla="*/ 352919 w 979612"/>
              <a:gd name="connsiteY9" fmla="*/ 500765 h 658446"/>
              <a:gd name="connsiteX10" fmla="*/ 489807 w 979612"/>
              <a:gd name="connsiteY10" fmla="*/ 202385 h 658446"/>
              <a:gd name="connsiteX11" fmla="*/ 550800 w 979612"/>
              <a:gd name="connsiteY11" fmla="*/ 263378 h 658446"/>
              <a:gd name="connsiteX12" fmla="*/ 489807 w 979612"/>
              <a:gd name="connsiteY12" fmla="*/ 324371 h 658446"/>
              <a:gd name="connsiteX13" fmla="*/ 428814 w 979612"/>
              <a:gd name="connsiteY13" fmla="*/ 263378 h 658446"/>
              <a:gd name="connsiteX14" fmla="*/ 489807 w 979612"/>
              <a:gd name="connsiteY14" fmla="*/ 202385 h 658446"/>
              <a:gd name="connsiteX15" fmla="*/ 175791 w 979612"/>
              <a:gd name="connsiteY15" fmla="*/ 200142 h 658446"/>
              <a:gd name="connsiteX16" fmla="*/ 106735 w 979612"/>
              <a:gd name="connsiteY16" fmla="*/ 303972 h 658446"/>
              <a:gd name="connsiteX17" fmla="*/ 175791 w 979612"/>
              <a:gd name="connsiteY17" fmla="*/ 407802 h 658446"/>
              <a:gd name="connsiteX18" fmla="*/ 141263 w 979612"/>
              <a:gd name="connsiteY18" fmla="*/ 303972 h 658446"/>
              <a:gd name="connsiteX19" fmla="*/ 175791 w 979612"/>
              <a:gd name="connsiteY19" fmla="*/ 200142 h 658446"/>
              <a:gd name="connsiteX20" fmla="*/ 803821 w 979612"/>
              <a:gd name="connsiteY20" fmla="*/ 200142 h 658446"/>
              <a:gd name="connsiteX21" fmla="*/ 838349 w 979612"/>
              <a:gd name="connsiteY21" fmla="*/ 303972 h 658446"/>
              <a:gd name="connsiteX22" fmla="*/ 803821 w 979612"/>
              <a:gd name="connsiteY22" fmla="*/ 407802 h 658446"/>
              <a:gd name="connsiteX23" fmla="*/ 872877 w 979612"/>
              <a:gd name="connsiteY23" fmla="*/ 303972 h 658446"/>
              <a:gd name="connsiteX24" fmla="*/ 803821 w 979612"/>
              <a:gd name="connsiteY24" fmla="*/ 200142 h 658446"/>
              <a:gd name="connsiteX25" fmla="*/ 489807 w 979612"/>
              <a:gd name="connsiteY25" fmla="*/ 97034 h 658446"/>
              <a:gd name="connsiteX26" fmla="*/ 323463 w 979612"/>
              <a:gd name="connsiteY26" fmla="*/ 263378 h 658446"/>
              <a:gd name="connsiteX27" fmla="*/ 489807 w 979612"/>
              <a:gd name="connsiteY27" fmla="*/ 429722 h 658446"/>
              <a:gd name="connsiteX28" fmla="*/ 656151 w 979612"/>
              <a:gd name="connsiteY28" fmla="*/ 263378 h 658446"/>
              <a:gd name="connsiteX29" fmla="*/ 489807 w 979612"/>
              <a:gd name="connsiteY29" fmla="*/ 97034 h 658446"/>
              <a:gd name="connsiteX30" fmla="*/ 139849 w 979612"/>
              <a:gd name="connsiteY30" fmla="*/ 93700 h 658446"/>
              <a:gd name="connsiteX31" fmla="*/ 0 w 979612"/>
              <a:gd name="connsiteY31" fmla="*/ 303971 h 658446"/>
              <a:gd name="connsiteX32" fmla="*/ 139849 w 979612"/>
              <a:gd name="connsiteY32" fmla="*/ 514242 h 658446"/>
              <a:gd name="connsiteX33" fmla="*/ 41350 w 979612"/>
              <a:gd name="connsiteY33" fmla="*/ 303971 h 658446"/>
              <a:gd name="connsiteX34" fmla="*/ 139849 w 979612"/>
              <a:gd name="connsiteY34" fmla="*/ 93700 h 658446"/>
              <a:gd name="connsiteX35" fmla="*/ 839763 w 979612"/>
              <a:gd name="connsiteY35" fmla="*/ 93700 h 658446"/>
              <a:gd name="connsiteX36" fmla="*/ 938262 w 979612"/>
              <a:gd name="connsiteY36" fmla="*/ 303971 h 658446"/>
              <a:gd name="connsiteX37" fmla="*/ 839763 w 979612"/>
              <a:gd name="connsiteY37" fmla="*/ 514242 h 658446"/>
              <a:gd name="connsiteX38" fmla="*/ 979612 w 979612"/>
              <a:gd name="connsiteY38" fmla="*/ 303971 h 658446"/>
              <a:gd name="connsiteX39" fmla="*/ 839763 w 979612"/>
              <a:gd name="connsiteY39" fmla="*/ 93700 h 658446"/>
              <a:gd name="connsiteX40" fmla="*/ 489806 w 979612"/>
              <a:gd name="connsiteY40" fmla="*/ 69310 h 658446"/>
              <a:gd name="connsiteX41" fmla="*/ 683875 w 979612"/>
              <a:gd name="connsiteY41" fmla="*/ 263379 h 658446"/>
              <a:gd name="connsiteX42" fmla="*/ 489806 w 979612"/>
              <a:gd name="connsiteY42" fmla="*/ 457447 h 658446"/>
              <a:gd name="connsiteX43" fmla="*/ 295738 w 979612"/>
              <a:gd name="connsiteY43" fmla="*/ 263379 h 658446"/>
              <a:gd name="connsiteX44" fmla="*/ 489806 w 979612"/>
              <a:gd name="connsiteY44" fmla="*/ 69310 h 658446"/>
              <a:gd name="connsiteX45" fmla="*/ 735857 w 979612"/>
              <a:gd name="connsiteY45" fmla="*/ 0 h 658446"/>
              <a:gd name="connsiteX46" fmla="*/ 243755 w 979612"/>
              <a:gd name="connsiteY46" fmla="*/ 0 h 658446"/>
              <a:gd name="connsiteX47" fmla="*/ 243755 w 979612"/>
              <a:gd name="connsiteY47" fmla="*/ 658446 h 658446"/>
              <a:gd name="connsiteX48" fmla="*/ 735857 w 979612"/>
              <a:gd name="connsiteY48" fmla="*/ 658446 h 65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979612" h="658446">
                <a:moveTo>
                  <a:pt x="626694" y="500766"/>
                </a:moveTo>
                <a:cubicBezTo>
                  <a:pt x="658274" y="500766"/>
                  <a:pt x="683875" y="526366"/>
                  <a:pt x="683875" y="557947"/>
                </a:cubicBezTo>
                <a:cubicBezTo>
                  <a:pt x="683875" y="589527"/>
                  <a:pt x="658274" y="615128"/>
                  <a:pt x="626694" y="615128"/>
                </a:cubicBezTo>
                <a:cubicBezTo>
                  <a:pt x="595113" y="615128"/>
                  <a:pt x="569513" y="589527"/>
                  <a:pt x="569513" y="557947"/>
                </a:cubicBezTo>
                <a:cubicBezTo>
                  <a:pt x="569513" y="526366"/>
                  <a:pt x="595113" y="500766"/>
                  <a:pt x="626694" y="500766"/>
                </a:cubicBezTo>
                <a:close/>
                <a:moveTo>
                  <a:pt x="352919" y="500765"/>
                </a:moveTo>
                <a:cubicBezTo>
                  <a:pt x="384499" y="500765"/>
                  <a:pt x="410100" y="526366"/>
                  <a:pt x="410100" y="557946"/>
                </a:cubicBezTo>
                <a:cubicBezTo>
                  <a:pt x="410100" y="589527"/>
                  <a:pt x="384499" y="615127"/>
                  <a:pt x="352919" y="615127"/>
                </a:cubicBezTo>
                <a:cubicBezTo>
                  <a:pt x="321338" y="615127"/>
                  <a:pt x="295737" y="589527"/>
                  <a:pt x="295737" y="557946"/>
                </a:cubicBezTo>
                <a:cubicBezTo>
                  <a:pt x="295737" y="526366"/>
                  <a:pt x="321338" y="500765"/>
                  <a:pt x="352919" y="500765"/>
                </a:cubicBezTo>
                <a:close/>
                <a:moveTo>
                  <a:pt x="489807" y="202385"/>
                </a:moveTo>
                <a:cubicBezTo>
                  <a:pt x="523492" y="202385"/>
                  <a:pt x="550800" y="229692"/>
                  <a:pt x="550800" y="263378"/>
                </a:cubicBezTo>
                <a:cubicBezTo>
                  <a:pt x="550800" y="297063"/>
                  <a:pt x="523492" y="324371"/>
                  <a:pt x="489807" y="324371"/>
                </a:cubicBezTo>
                <a:cubicBezTo>
                  <a:pt x="456122" y="324371"/>
                  <a:pt x="428814" y="297063"/>
                  <a:pt x="428814" y="263378"/>
                </a:cubicBezTo>
                <a:cubicBezTo>
                  <a:pt x="428814" y="229692"/>
                  <a:pt x="456122" y="202385"/>
                  <a:pt x="489807" y="202385"/>
                </a:cubicBezTo>
                <a:close/>
                <a:moveTo>
                  <a:pt x="175791" y="200142"/>
                </a:moveTo>
                <a:cubicBezTo>
                  <a:pt x="137652" y="200142"/>
                  <a:pt x="106735" y="246628"/>
                  <a:pt x="106735" y="303972"/>
                </a:cubicBezTo>
                <a:cubicBezTo>
                  <a:pt x="106735" y="361316"/>
                  <a:pt x="137652" y="407802"/>
                  <a:pt x="175791" y="407802"/>
                </a:cubicBezTo>
                <a:cubicBezTo>
                  <a:pt x="154055" y="383291"/>
                  <a:pt x="141263" y="344823"/>
                  <a:pt x="141263" y="303972"/>
                </a:cubicBezTo>
                <a:cubicBezTo>
                  <a:pt x="141263" y="263120"/>
                  <a:pt x="154055" y="224653"/>
                  <a:pt x="175791" y="200142"/>
                </a:cubicBezTo>
                <a:close/>
                <a:moveTo>
                  <a:pt x="803821" y="200142"/>
                </a:moveTo>
                <a:cubicBezTo>
                  <a:pt x="825557" y="224653"/>
                  <a:pt x="838349" y="263120"/>
                  <a:pt x="838349" y="303972"/>
                </a:cubicBezTo>
                <a:cubicBezTo>
                  <a:pt x="838349" y="344823"/>
                  <a:pt x="825557" y="383291"/>
                  <a:pt x="803821" y="407802"/>
                </a:cubicBezTo>
                <a:cubicBezTo>
                  <a:pt x="841960" y="407802"/>
                  <a:pt x="872877" y="361316"/>
                  <a:pt x="872877" y="303972"/>
                </a:cubicBezTo>
                <a:cubicBezTo>
                  <a:pt x="872877" y="246628"/>
                  <a:pt x="841960" y="200142"/>
                  <a:pt x="803821" y="200142"/>
                </a:cubicBezTo>
                <a:close/>
                <a:moveTo>
                  <a:pt x="489807" y="97034"/>
                </a:moveTo>
                <a:cubicBezTo>
                  <a:pt x="397937" y="97034"/>
                  <a:pt x="323463" y="171509"/>
                  <a:pt x="323463" y="263378"/>
                </a:cubicBezTo>
                <a:cubicBezTo>
                  <a:pt x="323463" y="355247"/>
                  <a:pt x="397937" y="429722"/>
                  <a:pt x="489807" y="429722"/>
                </a:cubicBezTo>
                <a:cubicBezTo>
                  <a:pt x="581676" y="429722"/>
                  <a:pt x="656151" y="355247"/>
                  <a:pt x="656151" y="263378"/>
                </a:cubicBezTo>
                <a:cubicBezTo>
                  <a:pt x="656151" y="171509"/>
                  <a:pt x="581676" y="97034"/>
                  <a:pt x="489807" y="97034"/>
                </a:cubicBezTo>
                <a:close/>
                <a:moveTo>
                  <a:pt x="139849" y="93700"/>
                </a:moveTo>
                <a:cubicBezTo>
                  <a:pt x="62613" y="93700"/>
                  <a:pt x="0" y="187842"/>
                  <a:pt x="0" y="303971"/>
                </a:cubicBezTo>
                <a:cubicBezTo>
                  <a:pt x="0" y="420100"/>
                  <a:pt x="62613" y="514242"/>
                  <a:pt x="139849" y="514242"/>
                </a:cubicBezTo>
                <a:cubicBezTo>
                  <a:pt x="80774" y="482466"/>
                  <a:pt x="41350" y="398306"/>
                  <a:pt x="41350" y="303971"/>
                </a:cubicBezTo>
                <a:cubicBezTo>
                  <a:pt x="41350" y="209636"/>
                  <a:pt x="80774" y="125476"/>
                  <a:pt x="139849" y="93700"/>
                </a:cubicBezTo>
                <a:close/>
                <a:moveTo>
                  <a:pt x="839763" y="93700"/>
                </a:moveTo>
                <a:cubicBezTo>
                  <a:pt x="898838" y="125476"/>
                  <a:pt x="938262" y="209636"/>
                  <a:pt x="938262" y="303971"/>
                </a:cubicBezTo>
                <a:cubicBezTo>
                  <a:pt x="938262" y="398306"/>
                  <a:pt x="898838" y="482466"/>
                  <a:pt x="839763" y="514242"/>
                </a:cubicBezTo>
                <a:cubicBezTo>
                  <a:pt x="916999" y="514242"/>
                  <a:pt x="979612" y="420100"/>
                  <a:pt x="979612" y="303971"/>
                </a:cubicBezTo>
                <a:cubicBezTo>
                  <a:pt x="979612" y="187842"/>
                  <a:pt x="916999" y="93700"/>
                  <a:pt x="839763" y="93700"/>
                </a:cubicBezTo>
                <a:close/>
                <a:moveTo>
                  <a:pt x="489806" y="69310"/>
                </a:moveTo>
                <a:cubicBezTo>
                  <a:pt x="596987" y="69310"/>
                  <a:pt x="683875" y="156198"/>
                  <a:pt x="683875" y="263379"/>
                </a:cubicBezTo>
                <a:cubicBezTo>
                  <a:pt x="683875" y="370560"/>
                  <a:pt x="596987" y="457447"/>
                  <a:pt x="489806" y="457447"/>
                </a:cubicBezTo>
                <a:cubicBezTo>
                  <a:pt x="382625" y="457447"/>
                  <a:pt x="295738" y="370560"/>
                  <a:pt x="295738" y="263379"/>
                </a:cubicBezTo>
                <a:cubicBezTo>
                  <a:pt x="295738" y="156198"/>
                  <a:pt x="382625" y="69310"/>
                  <a:pt x="489806" y="69310"/>
                </a:cubicBezTo>
                <a:close/>
                <a:moveTo>
                  <a:pt x="735857" y="0"/>
                </a:moveTo>
                <a:lnTo>
                  <a:pt x="243755" y="0"/>
                </a:lnTo>
                <a:lnTo>
                  <a:pt x="243755" y="658446"/>
                </a:lnTo>
                <a:lnTo>
                  <a:pt x="735857" y="65844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58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</dc:creator>
  <cp:lastModifiedBy>luke</cp:lastModifiedBy>
  <cp:revision>2</cp:revision>
  <dcterms:created xsi:type="dcterms:W3CDTF">2014-09-23T11:58:59Z</dcterms:created>
  <dcterms:modified xsi:type="dcterms:W3CDTF">2014-09-23T12:46:08Z</dcterms:modified>
</cp:coreProperties>
</file>