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C0E4B"/>
  </p:clrMru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6" autoAdjust="0"/>
    <p:restoredTop sz="94839" autoAdjust="0"/>
  </p:normalViewPr>
  <p:slideViewPr>
    <p:cSldViewPr>
      <p:cViewPr varScale="1">
        <p:scale>
          <a:sx n="69" d="100"/>
          <a:sy n="69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AC58186-5838-4152-8F22-B74AACAEA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673225" y="1616075"/>
            <a:ext cx="6945313" cy="1143000"/>
          </a:xfrm>
          <a:prstGeom prst="rect">
            <a:avLst/>
          </a:prstGeom>
        </p:spPr>
        <p:txBody>
          <a:bodyPr lIns="91176" rIns="91176"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73225" y="3278188"/>
            <a:ext cx="6400800" cy="1770062"/>
          </a:xfrm>
          <a:prstGeom prst="rect">
            <a:avLst/>
          </a:prstGeom>
        </p:spPr>
        <p:txBody>
          <a:bodyPr/>
          <a:lstStyle>
            <a:lvl1pPr marL="0" indent="0" algn="ctr" defTabSz="1019175">
              <a:buFont typeface="Wingdings" pitchFamily="2" charset="2"/>
              <a:buNone/>
              <a:defRPr sz="16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</p:sldLayoutIdLst>
  <p:hf hdr="0" ftr="0" dt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 b="1">
          <a:solidFill>
            <a:srgbClr val="AB0E4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 b="1">
          <a:solidFill>
            <a:srgbClr val="AB0E4B"/>
          </a:solidFill>
          <a:latin typeface="Arial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 b="1">
          <a:solidFill>
            <a:srgbClr val="AB0E4B"/>
          </a:solidFill>
          <a:latin typeface="Arial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 b="1">
          <a:solidFill>
            <a:srgbClr val="AB0E4B"/>
          </a:solidFill>
          <a:latin typeface="Arial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 b="1">
          <a:solidFill>
            <a:srgbClr val="AB0E4B"/>
          </a:solidFill>
          <a:latin typeface="Arial" charset="0"/>
        </a:defRPr>
      </a:lvl5pPr>
      <a:lvl6pPr marL="4572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 b="1">
          <a:solidFill>
            <a:srgbClr val="AB0E4B"/>
          </a:solidFill>
          <a:latin typeface="Arial" charset="0"/>
        </a:defRPr>
      </a:lvl6pPr>
      <a:lvl7pPr marL="9144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 b="1">
          <a:solidFill>
            <a:srgbClr val="AB0E4B"/>
          </a:solidFill>
          <a:latin typeface="Arial" charset="0"/>
        </a:defRPr>
      </a:lvl7pPr>
      <a:lvl8pPr marL="1371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 b="1">
          <a:solidFill>
            <a:srgbClr val="AB0E4B"/>
          </a:solidFill>
          <a:latin typeface="Arial" charset="0"/>
        </a:defRPr>
      </a:lvl8pPr>
      <a:lvl9pPr marL="18288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 b="1">
          <a:solidFill>
            <a:srgbClr val="AB0E4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B0E4B"/>
        </a:buClr>
        <a:buFont typeface="Wingdings" pitchFamily="2" charset="2"/>
        <a:buChar char="n"/>
        <a:defRPr b="1">
          <a:solidFill>
            <a:srgbClr val="253FB6"/>
          </a:solidFill>
          <a:latin typeface="+mn-lt"/>
          <a:ea typeface="+mn-ea"/>
          <a:cs typeface="+mn-cs"/>
        </a:defRPr>
      </a:lvl1pPr>
      <a:lvl2pPr marL="730250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sz="1600">
          <a:solidFill>
            <a:schemeClr val="tx1"/>
          </a:solidFill>
          <a:latin typeface="+mn-lt"/>
        </a:defRPr>
      </a:lvl2pPr>
      <a:lvl3pPr marL="106203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39223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4pPr>
      <a:lvl5pPr marL="172243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5pPr>
      <a:lvl6pPr marL="217963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6pPr>
      <a:lvl7pPr marL="263683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7pPr>
      <a:lvl8pPr marL="309403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8pPr>
      <a:lvl9pPr marL="355123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ONE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sz="quarter" idx="4294967295"/>
          </p:nvPr>
        </p:nvSpPr>
        <p:spPr>
          <a:xfrm>
            <a:off x="1673225" y="3278188"/>
            <a:ext cx="6400800" cy="1770062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TWO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604000" y="6245225"/>
            <a:ext cx="1828800" cy="511175"/>
          </a:xfrm>
          <a:prstGeom prst="rect">
            <a:avLst/>
          </a:prstGeom>
          <a:noFill/>
        </p:spPr>
        <p:txBody>
          <a:bodyPr/>
          <a:lstStyle/>
          <a:p>
            <a:fld id="{D365BC1A-1F71-4C7D-8DAA-ADA8D924112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9181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ONE</vt:lpstr>
    </vt:vector>
  </TitlesOfParts>
  <Company>PDF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</dc:title>
  <dc:subject>TC59 Template</dc:subject>
  <cp:lastModifiedBy>Tobias Burnus</cp:lastModifiedBy>
  <cp:revision>923</cp:revision>
  <dcterms:created xsi:type="dcterms:W3CDTF">2008-01-24T20:15:25Z</dcterms:created>
  <dcterms:modified xsi:type="dcterms:W3CDTF">2014-09-15T13:01:43Z</dcterms:modified>
</cp:coreProperties>
</file>