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9.016%" autoAdjust="0"/>
    <p:restoredTop sz="94.66%"/>
  </p:normalViewPr>
  <p:slideViewPr>
    <p:cSldViewPr snapToGrid="0">
      <p:cViewPr varScale="1">
        <p:scale>
          <a:sx n="83" d="100"/>
          <a:sy n="83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purl.oclc.org/ooxml/officeDocument/relationships/oleObject" Target="file:///C:\Users\luke\Downloads\OpenOffice\ChartColorTransit.xlsx" TargetMode="External"/></Relationships>
</file>

<file path=ppt/charts/chart1.xml><?xml version="1.0" encoding="utf-8"?>
<c:chartSpace xmlns:c="http://purl.oclc.org/ooxml/drawingml/chart" xmlns:a="http://purl.oclc.org/ooxml/drawingml/main" xmlns:r="http://purl.oclc.org/ooxml/officeDocument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9685039370083"/>
          <c:y val="2.9501639397879018E-2"/>
          <c:w val="0.79983223972003503"/>
          <c:h val="0.855492936978384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[ChartColorTransit.xlsx]Sheet1!$B$1</c:f>
              <c:strCache>
                <c:ptCount val="1"/>
                <c:pt idx="0">
                  <c:v>Projected Revenue</c:v>
                </c:pt>
              </c:strCache>
            </c:strRef>
          </c:tx>
          <c:spPr>
            <a:solidFill>
              <a:schemeClr val="accent3">
                <a:alpha val="69.02%"/>
              </a:schemeClr>
            </a:solidFill>
          </c:spPr>
          <c:invertIfNegative val="0"/>
          <c:cat>
            <c:numRef>
              <c:f>[ChartColorTransit.xlsx]Sheet1!$A$2:$A$6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[ChartColorTransit.xlsx]Sheet1!$B$2:$B$6</c:f>
              <c:numCache>
                <c:formatCode>#,##0</c:formatCode>
                <c:ptCount val="5"/>
                <c:pt idx="0">
                  <c:v>200000</c:v>
                </c:pt>
                <c:pt idx="1">
                  <c:v>240000</c:v>
                </c:pt>
                <c:pt idx="2">
                  <c:v>280000</c:v>
                </c:pt>
                <c:pt idx="3">
                  <c:v>300000</c:v>
                </c:pt>
                <c:pt idx="4">
                  <c:v>390000</c:v>
                </c:pt>
              </c:numCache>
            </c:numRef>
          </c:val>
        </c:ser>
        <c:ser>
          <c:idx val="1"/>
          <c:order val="1"/>
          <c:tx>
            <c:strRef>
              <c:f>[ChartColorTransit.xlsx]Sheet1!$C$1</c:f>
              <c:strCache>
                <c:ptCount val="1"/>
                <c:pt idx="0">
                  <c:v>Estimated Costs</c:v>
                </c:pt>
              </c:strCache>
            </c:strRef>
          </c:tx>
          <c:invertIfNegative val="0"/>
          <c:cat>
            <c:numRef>
              <c:f>[ChartColorTransit.xlsx]Sheet1!$A$2:$A$6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[ChartColorTransit.xlsx]Sheet1!$C$2:$C$6</c:f>
              <c:numCache>
                <c:formatCode>#,##0</c:formatCode>
                <c:ptCount val="5"/>
                <c:pt idx="0">
                  <c:v>250000</c:v>
                </c:pt>
                <c:pt idx="1">
                  <c:v>260000</c:v>
                </c:pt>
                <c:pt idx="2">
                  <c:v>280000</c:v>
                </c:pt>
                <c:pt idx="3">
                  <c:v>280000</c:v>
                </c:pt>
                <c:pt idx="4">
                  <c:v>285000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892040"/>
        <c:axId val="171891256"/>
        <c:axId val="140778808"/>
      </c:bar3DChart>
      <c:catAx>
        <c:axId val="171892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71891256"/>
        <c:crosses val="autoZero"/>
        <c:auto val="1"/>
        <c:lblAlgn val="ctr"/>
        <c:lblOffset val="100"/>
        <c:noMultiLvlLbl val="0"/>
      </c:catAx>
      <c:valAx>
        <c:axId val="171891256"/>
        <c:scaling>
          <c:orientation val="minMax"/>
        </c:scaling>
        <c:delete val="0"/>
        <c:axPos val="l"/>
        <c:majorGridlines/>
        <c:numFmt formatCode="#,##0" sourceLinked="1"/>
        <c:majorTickMark val="cross"/>
        <c:minorTickMark val="cross"/>
        <c:tickLblPos val="nextTo"/>
        <c:txPr>
          <a:bodyPr/>
          <a:lstStyle/>
          <a:p>
            <a:pPr>
              <a:defRPr sz="8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71892040"/>
        <c:crosses val="autoZero"/>
        <c:crossBetween val="between"/>
      </c:valAx>
      <c:serAx>
        <c:axId val="140778808"/>
        <c:scaling>
          <c:orientation val="minMax"/>
        </c:scaling>
        <c:delete val="1"/>
        <c:axPos val="b"/>
        <c:majorTickMark val="none"/>
        <c:minorTickMark val="none"/>
        <c:tickLblPos val="nextTo"/>
        <c:crossAx val="171891256"/>
        <c:crosses val="autoZero"/>
      </c:serAx>
    </c:plotArea>
    <c:legend>
      <c:legendPos val="b"/>
      <c:layout/>
      <c:overlay val="0"/>
      <c:txPr>
        <a:bodyPr/>
        <a:lstStyle/>
        <a:p>
          <a:pPr>
            <a:defRPr sz="7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50794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64302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99344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3435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3500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13624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29717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48986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86458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1557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C9062B4F-719C-4CB1-A34C-6866ED5BBCE9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5E967E0-2298-47D8-A2F7-FC017B80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7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chart" Target="../charts/chart1.xml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847907" y="2582227"/>
          <a:ext cx="2496185" cy="1693545"/>
        </p:xfrm>
        <a:graphic>
          <a:graphicData uri="http://purl.oclc.org/ooxml/drawingml/chart">
            <c:chart xmlns:c="http://purl.oclc.org/ooxml/drawingml/chart" xmlns:r="http://purl.oclc.org/ooxml/officeDocument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094590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1</cp:revision>
  <dcterms:created xsi:type="dcterms:W3CDTF">2014-08-31T20:19:03Z</dcterms:created>
  <dcterms:modified xsi:type="dcterms:W3CDTF">2014-08-31T20:20:38Z</dcterms:modified>
</cp:coreProperties>
</file>