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1.xml" ContentType="application/vnd.openxmlformats-officedocument.drawingml.chart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9.png" ContentType="image/png"/>
  <Override PartName="/ppt/media/image7.jpeg" ContentType="image/jpeg"/>
  <Override PartName="/ppt/media/image28.jpeg" ContentType="image/jpeg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6.jpeg" ContentType="image/jpeg"/>
  <Override PartName="/ppt/media/image4.png" ContentType="image/png"/>
  <Override PartName="/ppt/media/image11.png" ContentType="image/png"/>
  <Override PartName="/ppt/media/image5.jpeg" ContentType="image/jpeg"/>
  <Override PartName="/ppt/media/image23.jpeg" ContentType="image/jpeg"/>
  <Override PartName="/ppt/media/image8.png" ContentType="image/png"/>
  <Override PartName="/ppt/media/image29.jpeg" ContentType="image/jpeg"/>
  <Override PartName="/ppt/media/image10.png" ContentType="image/png"/>
  <Override PartName="/ppt/media/image18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30.jpeg" ContentType="image/jpeg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Spalte 1</c:v>
                </c:pt>
              </c:strCache>
            </c:strRef>
          </c:tx>
          <c:spPr>
            <a:solidFill>
              <a:srgbClr val="004586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Zeile 1</c:v>
                </c:pt>
                <c:pt idx="1">
                  <c:v>Zeile 2</c:v>
                </c:pt>
                <c:pt idx="2">
                  <c:v>Zeile 3</c:v>
                </c:pt>
                <c:pt idx="3">
                  <c:v>Zeile 4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9.1</c:v>
                </c:pt>
                <c:pt idx="1">
                  <c:v>2.4</c:v>
                </c:pt>
                <c:pt idx="2">
                  <c:v>3.1</c:v>
                </c:pt>
                <c:pt idx="3">
                  <c:v>4.3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Spalte 2</c:v>
                </c:pt>
              </c:strCache>
            </c:strRef>
          </c:tx>
          <c:spPr>
            <a:solidFill>
              <a:srgbClr val="ff420e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Zeile 1</c:v>
                </c:pt>
                <c:pt idx="1">
                  <c:v>Zeile 2</c:v>
                </c:pt>
                <c:pt idx="2">
                  <c:v>Zeile 3</c:v>
                </c:pt>
                <c:pt idx="3">
                  <c:v>Zeile 4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3.2</c:v>
                </c:pt>
                <c:pt idx="1">
                  <c:v>8.8</c:v>
                </c:pt>
                <c:pt idx="2">
                  <c:v>1.5</c:v>
                </c:pt>
                <c:pt idx="3">
                  <c:v>9.02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Spalte 3</c:v>
                </c:pt>
              </c:strCache>
            </c:strRef>
          </c:tx>
          <c:spPr>
            <a:solidFill>
              <a:srgbClr val="ffd32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Zeile 1</c:v>
                </c:pt>
                <c:pt idx="1">
                  <c:v>Zeile 2</c:v>
                </c:pt>
                <c:pt idx="2">
                  <c:v>Zeile 3</c:v>
                </c:pt>
                <c:pt idx="3">
                  <c:v>Zeile 4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4.54</c:v>
                </c:pt>
                <c:pt idx="1">
                  <c:v>9.65</c:v>
                </c:pt>
                <c:pt idx="2">
                  <c:v>3.7</c:v>
                </c:pt>
                <c:pt idx="3">
                  <c:v>6.2</c:v>
                </c:pt>
              </c:numCache>
            </c:numRef>
          </c:val>
        </c:ser>
        <c:gapWidth val="100"/>
        <c:overlap val="0"/>
        <c:axId val="51357565"/>
        <c:axId val="18765128"/>
      </c:barChart>
      <c:catAx>
        <c:axId val="51357565"/>
        <c:scaling>
          <c:orientation val="minMax"/>
        </c:scaling>
        <c:delete val="0"/>
        <c:axPos val="b"/>
        <c:numFmt formatCode="TT.MM.JJJJ" sourceLinked="1"/>
        <c:majorTickMark val="out"/>
        <c:minorTickMark val="none"/>
        <c:tickLblPos val="nextTo"/>
        <c:spPr>
          <a:ln w="9360">
            <a:solidFill>
              <a:srgbClr val="b3b3b3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defRPr>
            </a:pPr>
          </a:p>
        </c:txPr>
        <c:crossAx val="18765128"/>
        <c:crosses val="autoZero"/>
        <c:auto val="1"/>
        <c:lblAlgn val="ctr"/>
        <c:lblOffset val="100"/>
      </c:catAx>
      <c:valAx>
        <c:axId val="18765128"/>
        <c:scaling>
          <c:orientation val="minMax"/>
        </c:scaling>
        <c:delete val="0"/>
        <c:axPos val="l"/>
        <c:majorGridlines>
          <c:spPr>
            <a:ln w="9360">
              <a:solidFill>
                <a:srgbClr val="b3b3b3"/>
              </a:solidFill>
              <a:round/>
            </a:ln>
          </c:spPr>
        </c:majorGridlines>
        <c:numFmt formatCode="S&quot;tan&quot;TaRT" sourceLinked="0"/>
        <c:majorTickMark val="out"/>
        <c:minorTickMark val="none"/>
        <c:tickLblPos val="nextTo"/>
        <c:spPr>
          <a:ln w="9360">
            <a:solidFill>
              <a:srgbClr val="b3b3b3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defRPr>
            </a:pPr>
          </a:p>
        </c:txPr>
        <c:crossAx val="51357565"/>
        <c:crosses val="autoZero"/>
        <c:crossBetween val="midCat"/>
      </c:valAx>
      <c:spPr>
        <a:noFill/>
        <a:ln>
          <a:solidFill>
            <a:srgbClr val="b3b3b3"/>
          </a:solidFill>
        </a:ln>
      </c:spPr>
    </c:plotArea>
    <c:legend>
      <c:legendPos val="r"/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der Notizen mittels Klicken bearbeiten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&lt;Kopfzeile&gt;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&lt;Datum/Uhrzeit&gt;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F0B4A72B-2242-45EF-9580-B426288BF1E2}" type="slidenum"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755280" y="5078520"/>
            <a:ext cx="6048000" cy="481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755280" y="5078520"/>
            <a:ext cx="6048000" cy="481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755280" y="5078520"/>
            <a:ext cx="6048000" cy="481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755280" y="5078520"/>
            <a:ext cx="6048000" cy="481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755280" y="5078520"/>
            <a:ext cx="6048000" cy="481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755280" y="5078520"/>
            <a:ext cx="6048000" cy="481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755280" y="5078520"/>
            <a:ext cx="6048000" cy="481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755280" y="5078520"/>
            <a:ext cx="6048000" cy="481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755280" y="5078520"/>
            <a:ext cx="6048000" cy="481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755280" y="5078520"/>
            <a:ext cx="6048000" cy="481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755280" y="5078520"/>
            <a:ext cx="6048000" cy="481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755280" y="5078520"/>
            <a:ext cx="6048000" cy="481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755280" y="5078520"/>
            <a:ext cx="6048000" cy="481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755280" y="5078520"/>
            <a:ext cx="6048000" cy="481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755280" y="5078520"/>
            <a:ext cx="6048000" cy="481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755280" y="5078520"/>
            <a:ext cx="6048000" cy="481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755280" y="5078520"/>
            <a:ext cx="6048000" cy="481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755280" y="5078520"/>
            <a:ext cx="6048000" cy="481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755280" y="5078520"/>
            <a:ext cx="6048000" cy="481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755280" y="5078520"/>
            <a:ext cx="6048000" cy="481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755280" y="5078520"/>
            <a:ext cx="6048000" cy="481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755280" y="5078520"/>
            <a:ext cx="6048000" cy="481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755280" y="5078520"/>
            <a:ext cx="6048000" cy="481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755280" y="5078520"/>
            <a:ext cx="6048000" cy="481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755280" y="5078520"/>
            <a:ext cx="6048000" cy="481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9120" cy="126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9069120" cy="209052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2920" y="4057920"/>
            <a:ext cx="9069120" cy="209052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9120" cy="126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5480" cy="209052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0160" y="1768320"/>
            <a:ext cx="4425480" cy="209052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0160" y="4057920"/>
            <a:ext cx="4425480" cy="209052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2920" y="4057920"/>
            <a:ext cx="4425480" cy="209052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9120" cy="126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9069120" cy="438300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2920" y="1768320"/>
            <a:ext cx="9069120" cy="438300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290680" y="1767960"/>
            <a:ext cx="5493240" cy="438300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290680" y="1767960"/>
            <a:ext cx="5493240" cy="43830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9120" cy="126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502920" y="1768320"/>
            <a:ext cx="9069120" cy="438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9120" cy="126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9069120" cy="438300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9120" cy="126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5480" cy="438300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5150160" y="1768320"/>
            <a:ext cx="4425480" cy="438300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9120" cy="126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502920" y="301320"/>
            <a:ext cx="9069120" cy="5842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9120" cy="126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5480" cy="209052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02920" y="4057920"/>
            <a:ext cx="4425480" cy="209052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5150160" y="1768320"/>
            <a:ext cx="4425480" cy="438300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9120" cy="126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2920" y="1768320"/>
            <a:ext cx="9069120" cy="438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9120" cy="126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5480" cy="438300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50160" y="1768320"/>
            <a:ext cx="4425480" cy="209052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5150160" y="4057920"/>
            <a:ext cx="4425480" cy="209052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9120" cy="126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5480" cy="209052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0160" y="1768320"/>
            <a:ext cx="4425480" cy="209052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02920" y="4057920"/>
            <a:ext cx="9069120" cy="209052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9120" cy="126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9069120" cy="209052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02920" y="4057920"/>
            <a:ext cx="9069120" cy="209052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9120" cy="126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5480" cy="209052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50160" y="1768320"/>
            <a:ext cx="4425480" cy="209052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150160" y="4057920"/>
            <a:ext cx="4425480" cy="209052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502920" y="4057920"/>
            <a:ext cx="4425480" cy="209052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9120" cy="126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9069120" cy="438300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2920" y="1768320"/>
            <a:ext cx="9069120" cy="438300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1" name="" descr=""/>
          <p:cNvPicPr/>
          <p:nvPr/>
        </p:nvPicPr>
        <p:blipFill>
          <a:blip r:embed="rId2"/>
          <a:stretch/>
        </p:blipFill>
        <p:spPr>
          <a:xfrm>
            <a:off x="2290680" y="1767960"/>
            <a:ext cx="5493240" cy="4383000"/>
          </a:xfrm>
          <a:prstGeom prst="rect">
            <a:avLst/>
          </a:prstGeom>
          <a:ln>
            <a:noFill/>
          </a:ln>
        </p:spPr>
      </p:pic>
      <p:pic>
        <p:nvPicPr>
          <p:cNvPr id="72" name="" descr=""/>
          <p:cNvPicPr/>
          <p:nvPr/>
        </p:nvPicPr>
        <p:blipFill>
          <a:blip r:embed="rId3"/>
          <a:stretch/>
        </p:blipFill>
        <p:spPr>
          <a:xfrm>
            <a:off x="2290680" y="1767960"/>
            <a:ext cx="5493240" cy="43830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9120" cy="126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9069120" cy="438300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9120" cy="126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5480" cy="438300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0160" y="1768320"/>
            <a:ext cx="4425480" cy="438300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9120" cy="126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2920" y="301320"/>
            <a:ext cx="9069120" cy="5842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9120" cy="126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5480" cy="209052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2920" y="4057920"/>
            <a:ext cx="4425480" cy="209052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0160" y="1768320"/>
            <a:ext cx="4425480" cy="438300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9120" cy="126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5480" cy="438300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0160" y="1768320"/>
            <a:ext cx="4425480" cy="209052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0160" y="4057920"/>
            <a:ext cx="4425480" cy="209052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9120" cy="126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5480" cy="209052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0160" y="1768320"/>
            <a:ext cx="4425480" cy="209052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2920" y="4057920"/>
            <a:ext cx="9069120" cy="209052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9120" cy="126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ubTitle"/>
          </p:nvPr>
        </p:nvSpPr>
        <p:spPr>
          <a:xfrm>
            <a:off x="502920" y="1768320"/>
            <a:ext cx="9069120" cy="438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9120" cy="126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9069120" cy="4383000"/>
          </a:xfrm>
          <a:prstGeom prst="rect">
            <a:avLst/>
          </a:prstGeom>
        </p:spPr>
        <p:txBody>
          <a:bodyPr lIns="0" rIns="0" tIns="2844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502920" y="301680"/>
            <a:ext cx="907056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CustomShape 2"/>
          <p:cNvSpPr/>
          <p:nvPr/>
        </p:nvSpPr>
        <p:spPr>
          <a:xfrm>
            <a:off x="502920" y="1768320"/>
            <a:ext cx="9070560" cy="438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440" bIns="0" anchor="ctr"/>
          <a:p>
            <a:pPr algn="ctr">
              <a:lnSpc>
                <a:spcPct val="93000"/>
              </a:lnSpc>
            </a:pPr>
            <a:r>
              <a:rPr b="0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BUG 82645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502920" y="301680"/>
            <a:ext cx="907056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2"/>
          <p:cNvSpPr/>
          <p:nvPr/>
        </p:nvSpPr>
        <p:spPr>
          <a:xfrm>
            <a:off x="502920" y="1768320"/>
            <a:ext cx="9070560" cy="438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2" name="" descr=""/>
          <p:cNvPicPr/>
          <p:nvPr/>
        </p:nvPicPr>
        <p:blipFill>
          <a:blip r:embed="rId1"/>
          <a:stretch/>
        </p:blipFill>
        <p:spPr>
          <a:xfrm>
            <a:off x="1152360" y="1971720"/>
            <a:ext cx="8170560" cy="4939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502920" y="301680"/>
            <a:ext cx="907056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2"/>
          <p:cNvSpPr/>
          <p:nvPr/>
        </p:nvSpPr>
        <p:spPr>
          <a:xfrm>
            <a:off x="502920" y="1768320"/>
            <a:ext cx="9070560" cy="438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440" bIns="0"/>
          <a:p>
            <a:pPr marL="431640" indent="-32364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Test test test test Test test test test Test test test test Test test test test Test test test test Test test test test 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2898720" y="2813040"/>
            <a:ext cx="5524200" cy="333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502920" y="301680"/>
            <a:ext cx="907056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2"/>
          <p:cNvSpPr/>
          <p:nvPr/>
        </p:nvSpPr>
        <p:spPr>
          <a:xfrm>
            <a:off x="502920" y="1768320"/>
            <a:ext cx="9070560" cy="438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440" bIns="0"/>
          <a:p>
            <a:pPr marL="431640" indent="-32364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Test test test test  test test test test test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1640" indent="-32364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Test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1640" indent="-32364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Test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1640" indent="-32364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Test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1640" indent="-32364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Test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1640" indent="-32364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Test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1640" indent="-32364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test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4068720" y="2808360"/>
            <a:ext cx="4785840" cy="2893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502920" y="301680"/>
            <a:ext cx="907056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10" name=""/>
          <p:cNvGraphicFramePr/>
          <p:nvPr/>
        </p:nvGraphicFramePr>
        <p:xfrm>
          <a:off x="503280" y="1768320"/>
          <a:ext cx="9070560" cy="4384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111" name="" descr=""/>
          <p:cNvPicPr/>
          <p:nvPr/>
        </p:nvPicPr>
        <p:blipFill>
          <a:blip r:embed="rId2"/>
          <a:stretch/>
        </p:blipFill>
        <p:spPr>
          <a:xfrm>
            <a:off x="2070000" y="2160720"/>
            <a:ext cx="7650000" cy="4625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502920" y="301680"/>
            <a:ext cx="907056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CustomShape 2"/>
          <p:cNvSpPr/>
          <p:nvPr/>
        </p:nvSpPr>
        <p:spPr>
          <a:xfrm>
            <a:off x="502920" y="1768320"/>
            <a:ext cx="9070560" cy="438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440" bIns="0"/>
          <a:p>
            <a:pPr marL="431640" indent="-32364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Test test test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1640" indent="-32364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Test test test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1640" indent="-32364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Test test test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4" name="" descr=""/>
          <p:cNvPicPr/>
          <p:nvPr/>
        </p:nvPicPr>
        <p:blipFill>
          <a:blip r:embed="rId1"/>
          <a:stretch/>
        </p:blipFill>
        <p:spPr>
          <a:xfrm>
            <a:off x="4229280" y="1768320"/>
            <a:ext cx="5886000" cy="3558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502920" y="301680"/>
            <a:ext cx="907056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6" name="" descr=""/>
          <p:cNvPicPr/>
          <p:nvPr/>
        </p:nvPicPr>
        <p:blipFill>
          <a:blip r:embed="rId1"/>
          <a:stretch/>
        </p:blipFill>
        <p:spPr>
          <a:xfrm>
            <a:off x="2662200" y="1768320"/>
            <a:ext cx="4755960" cy="438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502920" y="301680"/>
            <a:ext cx="907056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2662200" y="1768320"/>
            <a:ext cx="4755960" cy="438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502920" y="301680"/>
            <a:ext cx="907056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2662200" y="1768320"/>
            <a:ext cx="4755960" cy="438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502920" y="301680"/>
            <a:ext cx="907056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2662200" y="1768320"/>
            <a:ext cx="4755960" cy="438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502920" y="301680"/>
            <a:ext cx="907056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2662200" y="1768320"/>
            <a:ext cx="4755960" cy="438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502920" y="301320"/>
            <a:ext cx="906912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2"/>
          <p:cNvSpPr/>
          <p:nvPr/>
        </p:nvSpPr>
        <p:spPr>
          <a:xfrm>
            <a:off x="502920" y="1768320"/>
            <a:ext cx="9069120" cy="438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502920" y="301680"/>
            <a:ext cx="907056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2662200" y="1768320"/>
            <a:ext cx="4755960" cy="438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502920" y="301680"/>
            <a:ext cx="907056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2662200" y="1768320"/>
            <a:ext cx="4755960" cy="438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502920" y="301680"/>
            <a:ext cx="907056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3632040" y="2664000"/>
            <a:ext cx="3784320" cy="3488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502920" y="301680"/>
            <a:ext cx="907056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3600360" y="2633760"/>
            <a:ext cx="3817800" cy="3519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502920" y="301680"/>
            <a:ext cx="907056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3554280" y="2592360"/>
            <a:ext cx="3862080" cy="3560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502920" y="301680"/>
            <a:ext cx="907056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3754440" y="1768320"/>
            <a:ext cx="2533320" cy="2334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502920" y="301680"/>
            <a:ext cx="907056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2662200" y="1768320"/>
            <a:ext cx="6338520" cy="5843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502920" y="301320"/>
            <a:ext cx="906912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4032000" y="3033000"/>
            <a:ext cx="3382560" cy="3118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502920" y="301320"/>
            <a:ext cx="906912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3885120" y="2672640"/>
            <a:ext cx="4754520" cy="4383000"/>
          </a:xfrm>
          <a:prstGeom prst="rect">
            <a:avLst/>
          </a:prstGeom>
          <a:ln>
            <a:noFill/>
          </a:ln>
        </p:spPr>
      </p:pic>
      <p:sp>
        <p:nvSpPr>
          <p:cNvPr id="143" name="CustomShape 2"/>
          <p:cNvSpPr/>
          <p:nvPr/>
        </p:nvSpPr>
        <p:spPr>
          <a:xfrm>
            <a:off x="434520" y="2232000"/>
            <a:ext cx="8853120" cy="453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Titel durcasad sadaadd asxcxah Klicken hinzufügen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502920" y="301680"/>
            <a:ext cx="907056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3241800" y="2303640"/>
            <a:ext cx="4174560" cy="3849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502920" y="301680"/>
            <a:ext cx="907056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1069920" y="301680"/>
            <a:ext cx="6346440" cy="5851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502920" y="301680"/>
            <a:ext cx="907056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2662200" y="1768320"/>
            <a:ext cx="6338520" cy="5843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502920" y="301680"/>
            <a:ext cx="907056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2"/>
          <p:cNvSpPr/>
          <p:nvPr/>
        </p:nvSpPr>
        <p:spPr>
          <a:xfrm>
            <a:off x="502920" y="1768320"/>
            <a:ext cx="9070560" cy="438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2376360" y="2178000"/>
            <a:ext cx="7738920" cy="467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502920" y="301680"/>
            <a:ext cx="907056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2"/>
          <p:cNvSpPr/>
          <p:nvPr/>
        </p:nvSpPr>
        <p:spPr>
          <a:xfrm>
            <a:off x="502920" y="1768320"/>
            <a:ext cx="9070560" cy="438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2664000" y="2352600"/>
            <a:ext cx="7449480" cy="4505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502920" y="301680"/>
            <a:ext cx="907056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2"/>
          <p:cNvSpPr/>
          <p:nvPr/>
        </p:nvSpPr>
        <p:spPr>
          <a:xfrm>
            <a:off x="502920" y="1768320"/>
            <a:ext cx="9070560" cy="438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2016000" y="1960560"/>
            <a:ext cx="8099280" cy="4897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502920" y="301680"/>
            <a:ext cx="907056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2"/>
          <p:cNvSpPr/>
          <p:nvPr/>
        </p:nvSpPr>
        <p:spPr>
          <a:xfrm>
            <a:off x="502920" y="1768320"/>
            <a:ext cx="9070560" cy="438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1440000" y="1611360"/>
            <a:ext cx="8675280" cy="5244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Application>LibreOfficeDev/5.1.0.0.alpha1$Windows_x86 LibreOffice_project/a8e4f75fe264f6ece37c154951cff53f2f4fa3e4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2015-11-21T15:22:50Z</dcterms:created>
  <dc:creator/>
  <dc:description/>
  <dc:language>de-DE</dc:language>
  <cp:lastModifiedBy/>
  <dcterms:modified xsi:type="dcterms:W3CDTF">2015-11-21T16:06:52Z</dcterms:modified>
  <cp:revision>29</cp:revision>
  <dc:subject/>
  <dc:title/>
</cp:coreProperties>
</file>