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602788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60" y="-84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8641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79880" y="3682080"/>
            <a:ext cx="8641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0824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08240" y="368208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79880" y="368208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8641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9880" y="1604520"/>
            <a:ext cx="8641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Grafik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30796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Grafi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30796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79880" y="1604520"/>
            <a:ext cx="864180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8641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4217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908240" y="1604520"/>
            <a:ext cx="4217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79880" y="273600"/>
            <a:ext cx="864180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79880" y="368208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08240" y="1604520"/>
            <a:ext cx="4217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4217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90824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08240" y="368208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908240" y="1604520"/>
            <a:ext cx="4217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79880" y="3682080"/>
            <a:ext cx="8641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79880" y="273600"/>
            <a:ext cx="864180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79880" y="1604520"/>
            <a:ext cx="8641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"/>
          <p:cNvSpPr/>
          <p:nvPr/>
        </p:nvSpPr>
        <p:spPr>
          <a:xfrm>
            <a:off x="911520" y="3962160"/>
            <a:ext cx="8245080" cy="0"/>
          </a:xfrm>
          <a:prstGeom prst="line">
            <a:avLst/>
          </a:prstGeom>
          <a:ln w="9360">
            <a:solidFill>
              <a:srgbClr val="53565A"/>
            </a:solidFill>
            <a:custDash>
              <a:ds d="140000" sp="105000"/>
            </a:custDash>
            <a:round/>
          </a:ln>
        </p:spPr>
      </p:sp>
      <p:sp>
        <p:nvSpPr>
          <p:cNvPr id="37" name="CustomShape 2"/>
          <p:cNvSpPr/>
          <p:nvPr/>
        </p:nvSpPr>
        <p:spPr>
          <a:xfrm>
            <a:off x="924120" y="4229280"/>
            <a:ext cx="914040" cy="9140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36000" bIns="0"/>
          <a:lstStyle/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2A2B2D"/>
                </a:solidFill>
                <a:latin typeface="Arial"/>
              </a:rPr>
              <a:t>Lorenipsum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A2B2D"/>
                </a:solidFill>
                <a:latin typeface="Arial"/>
              </a:rPr>
              <a:t>This text shows inPowerpointat the correct location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A2B2D"/>
                </a:solidFill>
                <a:latin typeface="Arial"/>
              </a:rPr>
              <a:t>InLibreoffice, it is moved to the left beyond the page border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907920" y="431640"/>
            <a:ext cx="7978320" cy="5979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2" y="332656"/>
            <a:ext cx="3326016" cy="288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60" y="620688"/>
            <a:ext cx="3203713" cy="301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Karl Leo</cp:lastModifiedBy>
  <cp:revision>2</cp:revision>
  <dcterms:modified xsi:type="dcterms:W3CDTF">2014-02-11T13:41:42Z</dcterms:modified>
</cp:coreProperties>
</file>