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0" y="1316160"/>
            <a:ext cx="91436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0" y="3964680"/>
            <a:ext cx="91436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0" y="131616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85400" y="131616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85400" y="396468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0" y="396468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0" y="1316160"/>
            <a:ext cx="9143640" cy="5070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0" y="1316160"/>
            <a:ext cx="9143640" cy="5070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394280" y="1316160"/>
            <a:ext cx="6354720" cy="507024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394280" y="1316160"/>
            <a:ext cx="6354720" cy="507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0" y="1316160"/>
            <a:ext cx="9143640" cy="507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0" y="1316160"/>
            <a:ext cx="9143640" cy="5070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0" y="1316160"/>
            <a:ext cx="4461840" cy="5070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85400" y="1316160"/>
            <a:ext cx="4461840" cy="5070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494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0" y="131616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0" y="396468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85400" y="1316160"/>
            <a:ext cx="4461840" cy="5070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0" y="1316160"/>
            <a:ext cx="4461840" cy="5070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85400" y="131616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85400" y="396468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0" y="131616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85400" y="1316160"/>
            <a:ext cx="44618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0" y="3964680"/>
            <a:ext cx="9143640" cy="2418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066320"/>
          </a:xfrm>
          <a:prstGeom prst="rect">
            <a:avLst/>
          </a:prstGeom>
        </p:spPr>
        <p:txBody>
          <a:bodyPr lIns="457200" rIns="457200" anchor="b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333333"/>
                </a:solidFill>
                <a:latin typeface="Tahoma"/>
                <a:ea typeface="ＭＳ Ｐゴシック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80880" y="6626160"/>
            <a:ext cx="5211720" cy="2314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de-DE" sz="800">
                <a:solidFill>
                  <a:srgbClr val="333333"/>
                </a:solidFill>
                <a:latin typeface="Tahoma"/>
              </a:rPr>
              <a:t>Your Initials, Presentation Title, Month Year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0" y="6629400"/>
            <a:ext cx="380520" cy="2282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fld id="{F3F15EFE-D434-4605-8AFF-74034A48F6BE}" type="slidenum">
              <a:rPr lang="de-DE" sz="800">
                <a:solidFill>
                  <a:srgbClr val="333333"/>
                </a:solidFill>
                <a:latin typeface="Tahoma"/>
                <a:ea typeface="ＭＳ Ｐゴシック"/>
              </a:rPr>
              <a:t>&lt;number&gt;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0" y="1316160"/>
            <a:ext cx="9143640" cy="5070240"/>
          </a:xfrm>
          <a:prstGeom prst="rect">
            <a:avLst/>
          </a:prstGeom>
        </p:spPr>
        <p:txBody>
          <a:bodyPr lIns="457200" rIns="457200"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Tahoma"/>
              <a:buChar char="—"/>
            </a:pPr>
            <a:r>
              <a:rPr lang="en-US" sz="2000">
                <a:solidFill>
                  <a:srgbClr val="5f5f5f"/>
                </a:solidFill>
                <a:latin typeface="Tahoma"/>
                <a:ea typeface="ＭＳ Ｐゴシック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Tahoma"/>
              <a:buChar char="–"/>
            </a:pPr>
            <a:r>
              <a:rPr lang="en-US">
                <a:solidFill>
                  <a:srgbClr val="5f5f5f"/>
                </a:solidFill>
                <a:latin typeface="Tahoma"/>
                <a:ea typeface="ＭＳ Ｐゴシック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Tahoma"/>
              <a:buChar char="–"/>
            </a:pPr>
            <a:r>
              <a:rPr lang="en-US" sz="1600">
                <a:solidFill>
                  <a:srgbClr val="5f5f5f"/>
                </a:solidFill>
                <a:latin typeface="Tahoma"/>
                <a:ea typeface="ＭＳ Ｐゴシック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5f5f5f"/>
                </a:solidFill>
                <a:latin typeface="Tahoma"/>
                <a:ea typeface="ＭＳ Ｐゴシック"/>
              </a:rPr>
              <a:t>Fifth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0" y="0"/>
            <a:ext cx="9143640" cy="1066320"/>
          </a:xfrm>
          <a:prstGeom prst="rect">
            <a:avLst/>
          </a:prstGeom>
        </p:spPr>
        <p:txBody>
          <a:bodyPr lIns="457200" rIns="457200" anchor="b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333333"/>
                </a:solidFill>
                <a:latin typeface="Tahoma"/>
                <a:ea typeface="ＭＳ Ｐゴシック"/>
              </a:rPr>
              <a:t>Title</a:t>
            </a:r>
            <a:endParaRPr/>
          </a:p>
        </p:txBody>
      </p:sp>
      <p:sp>
        <p:nvSpPr>
          <p:cNvPr id="39" name="TextShape 2"/>
          <p:cNvSpPr txBox="1"/>
          <p:nvPr/>
        </p:nvSpPr>
        <p:spPr>
          <a:xfrm>
            <a:off x="380880" y="6626160"/>
            <a:ext cx="5211720" cy="2314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de-DE" sz="800">
                <a:solidFill>
                  <a:srgbClr val="333333"/>
                </a:solidFill>
                <a:latin typeface="Tahoma"/>
              </a:rPr>
              <a:t>Your Initials, Presentation Title, Month Year</a:t>
            </a:r>
            <a:endParaRPr/>
          </a:p>
        </p:txBody>
      </p:sp>
      <p:sp>
        <p:nvSpPr>
          <p:cNvPr id="40" name="TextShape 3"/>
          <p:cNvSpPr txBox="1"/>
          <p:nvPr/>
        </p:nvSpPr>
        <p:spPr>
          <a:xfrm>
            <a:off x="0" y="6629400"/>
            <a:ext cx="380520" cy="2282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fld id="{CD3BD796-DD6B-4FF0-8CB5-CAED6B20F246}" type="slidenum">
              <a:rPr lang="de-DE" sz="800">
                <a:solidFill>
                  <a:srgbClr val="333333"/>
                </a:solidFill>
                <a:latin typeface="Tahoma"/>
                <a:ea typeface="ＭＳ Ｐゴシック"/>
              </a:rPr>
              <a:t>&lt;number&gt;</a:t>
            </a:fld>
            <a:endParaRPr/>
          </a:p>
        </p:txBody>
      </p:sp>
      <p:sp>
        <p:nvSpPr>
          <p:cNvPr id="41" name="TextShape 4"/>
          <p:cNvSpPr txBox="1"/>
          <p:nvPr/>
        </p:nvSpPr>
        <p:spPr>
          <a:xfrm>
            <a:off x="0" y="1316160"/>
            <a:ext cx="9143640" cy="5070240"/>
          </a:xfrm>
          <a:prstGeom prst="rect">
            <a:avLst/>
          </a:prstGeom>
        </p:spPr>
        <p:txBody>
          <a:bodyPr lIns="457200" rIns="457200"/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Topic 1</a:t>
            </a:r>
            <a:endParaRPr/>
          </a:p>
          <a:p>
            <a:pPr lvl="1">
              <a:lnSpc>
                <a:spcPct val="100000"/>
              </a:lnSpc>
              <a:buFont typeface="Tahoma"/>
              <a:buChar char="—"/>
            </a:pPr>
            <a:r>
              <a:rPr lang="en-US" sz="2000">
                <a:solidFill>
                  <a:srgbClr val="5f5f5f"/>
                </a:solidFill>
                <a:latin typeface="Tahoma"/>
                <a:ea typeface="ＭＳ Ｐゴシック"/>
              </a:rPr>
              <a:t>Subtop 1</a:t>
            </a:r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Topic2</a:t>
            </a:r>
            <a:endParaRPr/>
          </a:p>
          <a:p>
            <a:pPr lvl="1">
              <a:lnSpc>
                <a:spcPct val="100000"/>
              </a:lnSpc>
              <a:buFont typeface="Tahoma"/>
              <a:buChar char="—"/>
            </a:pPr>
            <a:r>
              <a:rPr lang="en-US" sz="2000">
                <a:solidFill>
                  <a:srgbClr val="5f5f5f"/>
                </a:solidFill>
                <a:latin typeface="Tahoma"/>
                <a:ea typeface="ＭＳ Ｐゴシック"/>
              </a:rPr>
              <a:t>Subtop 2</a:t>
            </a:r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Top 3</a:t>
            </a:r>
            <a:endParaRPr/>
          </a:p>
          <a:p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Top 4</a:t>
            </a:r>
            <a:endParaRPr/>
          </a:p>
          <a:p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Top 5</a:t>
            </a:r>
            <a:endParaRPr/>
          </a:p>
          <a:p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Top 6</a:t>
            </a:r>
            <a:endParaRPr/>
          </a:p>
          <a:p>
            <a:endParaRPr/>
          </a:p>
        </p:txBody>
      </p:sp>
    </p:spTree>
  </p:cSld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