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6946900" cy="92202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91436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0" y="3579120"/>
            <a:ext cx="91436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85400" y="75888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85400" y="357912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0" y="357912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9143640" cy="539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0" y="758880"/>
            <a:ext cx="9143640" cy="539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188360" y="758880"/>
            <a:ext cx="6766200" cy="539856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88360" y="758880"/>
            <a:ext cx="6766200" cy="5398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0" y="758880"/>
            <a:ext cx="9143640" cy="5398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9143640" cy="539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4461840" cy="539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85400" y="758880"/>
            <a:ext cx="4461840" cy="539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0" y="357912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85400" y="758880"/>
            <a:ext cx="4461840" cy="539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4461840" cy="539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85400" y="75888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85400" y="357912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0" y="75888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85400" y="758880"/>
            <a:ext cx="44618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0" y="3579120"/>
            <a:ext cx="9143640" cy="2575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0" y="758880"/>
            <a:ext cx="9143640" cy="5398560"/>
          </a:xfrm>
          <a:prstGeom prst="rect">
            <a:avLst/>
          </a:prstGeom>
        </p:spPr>
        <p:txBody>
          <a:bodyPr lIns="457200" rIns="457200"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80000"/>
              <a:buFont typeface="Wingdings" charset="2"/>
              <a:buChar char=""/>
            </a:pPr>
            <a:r>
              <a:rPr lang="en-US" sz="2400">
                <a:solidFill>
                  <a:srgbClr val="333333"/>
                </a:solidFill>
                <a:latin typeface="Tahoma"/>
                <a:ea typeface="ＭＳ Ｐゴシック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Tahoma"/>
              <a:buChar char="—"/>
            </a:pPr>
            <a:r>
              <a:rPr lang="en-US" sz="2000">
                <a:solidFill>
                  <a:srgbClr val="5f5f5f"/>
                </a:solidFill>
                <a:latin typeface="Tahoma"/>
                <a:ea typeface="ＭＳ Ｐゴシック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Tahoma"/>
              <a:buChar char="–"/>
            </a:pPr>
            <a:r>
              <a:rPr lang="en-US">
                <a:solidFill>
                  <a:srgbClr val="5f5f5f"/>
                </a:solidFill>
                <a:latin typeface="Tahoma"/>
                <a:ea typeface="ＭＳ Ｐゴシック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Tahoma"/>
              <a:buChar char="–"/>
            </a:pPr>
            <a:r>
              <a:rPr lang="en-US" sz="1600">
                <a:solidFill>
                  <a:srgbClr val="5f5f5f"/>
                </a:solidFill>
                <a:latin typeface="Tahoma"/>
                <a:ea typeface="ＭＳ Ｐゴシック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5f5f5f"/>
                </a:solidFill>
                <a:latin typeface="Tahoma"/>
                <a:ea typeface="ＭＳ Ｐゴシック"/>
              </a:rPr>
              <a:t>Fifth level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3200">
                <a:latin typeface="Tahoma"/>
              </a:rPr>
              <a:t>Click to edit the title text format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1"/>
          <p:cNvGraphicFramePr/>
          <p:nvPr/>
        </p:nvGraphicFramePr>
        <p:xfrm>
          <a:off x="4408200" y="699840"/>
          <a:ext cx="4467960" cy="3471840"/>
        </p:xfrm>
        <a:graphic>
          <a:graphicData uri="http://schemas.openxmlformats.org/drawingml/2006/table">
            <a:tbl>
              <a:tblPr/>
              <a:tblGrid>
                <a:gridCol w="254160"/>
                <a:gridCol w="2225160"/>
                <a:gridCol w="1010880"/>
                <a:gridCol w="977760"/>
              </a:tblGrid>
              <a:tr h="43020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1200">
                          <a:solidFill>
                            <a:srgbClr val="333333"/>
                          </a:solidFill>
                          <a:latin typeface="Arial"/>
                        </a:rPr>
                        <a:t>#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1200">
                          <a:solidFill>
                            <a:srgbClr val="333333"/>
                          </a:solidFill>
                          <a:latin typeface="Arial"/>
                        </a:rPr>
                        <a:t>Key Activity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1100">
                          <a:solidFill>
                            <a:srgbClr val="333333"/>
                          </a:solidFill>
                          <a:latin typeface="Arial"/>
                        </a:rPr>
                        <a:t>Start 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1100">
                          <a:solidFill>
                            <a:srgbClr val="333333"/>
                          </a:solidFill>
                          <a:latin typeface="Arial"/>
                        </a:rPr>
                        <a:t>POR, ACT</a:t>
                      </a:r>
                      <a:endParaRPr/>
                    </a:p>
                  </a:txBody>
                  <a:tcPr/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1100">
                          <a:solidFill>
                            <a:srgbClr val="333333"/>
                          </a:solidFill>
                          <a:latin typeface="Arial"/>
                        </a:rPr>
                        <a:t>Finish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de-DE" sz="1100">
                          <a:solidFill>
                            <a:srgbClr val="333333"/>
                          </a:solidFill>
                          <a:latin typeface="Arial"/>
                        </a:rPr>
                        <a:t>POR, ACT</a:t>
                      </a:r>
                      <a:endParaRPr/>
                    </a:p>
                  </a:txBody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2014_23,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2014_23</a:t>
                      </a:r>
                      <a:endParaRPr/>
                    </a:p>
                  </a:txBody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  <a:tc>
                  <a:txBody>
                    <a:bodyPr lIns="7560" rIns="7560" tIns="75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2014_??, </a:t>
                      </a:r>
                      <a:r>
                        <a:rPr b="1" lang="de-DE" sz="800">
                          <a:solidFill>
                            <a:srgbClr val="ffffff"/>
                          </a:solidFill>
                          <a:latin typeface="Arial"/>
                        </a:rPr>
                        <a:t>2014_??</a:t>
                      </a:r>
                      <a:endParaRPr/>
                    </a:p>
                  </a:txBody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4488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2876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2876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28760">
                <a:tc>
                  <a:txBody>
                    <a:bodyPr lIns="45720" rIns="45720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800">
                          <a:solidFill>
                            <a:srgbClr val="333333"/>
                          </a:solidFill>
                          <a:latin typeface="Tahoma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