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E965A25-85A0-4570-B516-6F3D80319EFE}" type="datetimeFigureOut">
              <a:rPr lang="ru-RU" smtClean="0"/>
              <a:t>19.06.2014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E5AF2BE-110B-438A-94C4-BA69D03746E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uykuykykyukuyk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286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yukuyk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Ykyukyukyukyukj</a:t>
            </a:r>
            <a:endParaRPr lang="en-US" dirty="0" smtClean="0"/>
          </a:p>
          <a:p>
            <a:r>
              <a:rPr lang="en-US" dirty="0" err="1" smtClean="0"/>
              <a:t>Jljkljljljkl</a:t>
            </a:r>
            <a:endParaRPr lang="en-US" dirty="0" smtClean="0"/>
          </a:p>
          <a:p>
            <a:r>
              <a:rPr lang="en-US" dirty="0" err="1" smtClean="0"/>
              <a:t>lll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241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</TotalTime>
  <Words>6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Изящная</vt:lpstr>
      <vt:lpstr>Example</vt:lpstr>
      <vt:lpstr>yukuyk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</dc:title>
  <dc:creator>Yanpas</dc:creator>
  <cp:lastModifiedBy>Yanpas</cp:lastModifiedBy>
  <cp:revision>1</cp:revision>
  <dcterms:created xsi:type="dcterms:W3CDTF">2014-06-19T09:34:02Z</dcterms:created>
  <dcterms:modified xsi:type="dcterms:W3CDTF">2014-06-19T09:35:41Z</dcterms:modified>
</cp:coreProperties>
</file>