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45" d="100"/>
          <a:sy n="45" d="100"/>
        </p:scale>
        <p:origin x="-132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7681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738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283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9184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215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824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305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8946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510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4987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936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58860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“Dynamic Duo: </a:t>
            </a:r>
            <a:r>
              <a:rPr lang="en-US" sz="4400" dirty="0" err="1" smtClean="0"/>
              <a:t>Melangkah</a:t>
            </a:r>
            <a:r>
              <a:rPr lang="en-US" sz="4400" dirty="0" smtClean="0"/>
              <a:t> </a:t>
            </a:r>
            <a:r>
              <a:rPr lang="en-US" sz="4400" dirty="0" err="1" smtClean="0"/>
              <a:t>Bersama</a:t>
            </a:r>
            <a:r>
              <a:rPr lang="en-US" sz="4400" dirty="0" smtClean="0"/>
              <a:t>”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15 </a:t>
            </a:r>
            <a:r>
              <a:rPr lang="en-US" dirty="0" err="1" smtClean="0"/>
              <a:t>Juni</a:t>
            </a:r>
            <a:r>
              <a:rPr lang="en-US" dirty="0" smtClean="0"/>
              <a:t> 2014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Nas</a:t>
            </a:r>
            <a:r>
              <a:rPr lang="en-US" b="1" dirty="0" smtClean="0"/>
              <a:t> </a:t>
            </a:r>
            <a:r>
              <a:rPr lang="en-US" b="1" dirty="0" err="1" smtClean="0"/>
              <a:t>Persembahan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i="1" dirty="0" err="1" smtClean="0"/>
              <a:t>Ams</a:t>
            </a:r>
            <a:r>
              <a:rPr lang="en-US" b="1" i="1" dirty="0" smtClean="0"/>
              <a:t> 3 : 9 - 10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NKB 197 – Besarlah Untungku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B</a:t>
            </a:r>
            <a:r>
              <a:rPr lang="id-ID" dirty="0" smtClean="0"/>
              <a:t>esarlah</a:t>
            </a:r>
            <a:r>
              <a:rPr lang="en-US" dirty="0" smtClean="0"/>
              <a:t> </a:t>
            </a:r>
            <a:r>
              <a:rPr lang="id-ID" dirty="0" smtClean="0"/>
              <a:t>untungku jika Yesus milikku</a:t>
            </a:r>
            <a:r>
              <a:rPr lang="en-US" dirty="0" smtClean="0"/>
              <a:t>,</a:t>
            </a:r>
          </a:p>
          <a:p>
            <a:pPr algn="ctr">
              <a:buNone/>
            </a:pPr>
            <a:r>
              <a:rPr lang="id-ID" dirty="0" smtClean="0"/>
              <a:t>bersuka jiwaku kar’na damai yang penuh</a:t>
            </a:r>
            <a:r>
              <a:rPr lang="en-US" dirty="0" smtClean="0"/>
              <a:t>.</a:t>
            </a:r>
          </a:p>
          <a:p>
            <a:pPr algn="ctr">
              <a:buNone/>
            </a:pPr>
            <a:r>
              <a:rPr lang="en-US" dirty="0" smtClean="0"/>
              <a:t>M</a:t>
            </a:r>
            <a:r>
              <a:rPr lang="id-ID" dirty="0" smtClean="0"/>
              <a:t>eskipun angin k’ras badai dunia menderu,</a:t>
            </a:r>
            <a:endParaRPr lang="en-US" dirty="0" smtClean="0"/>
          </a:p>
          <a:p>
            <a:pPr algn="ctr">
              <a:buNone/>
            </a:pPr>
            <a:r>
              <a:rPr lang="id-ID" dirty="0" smtClean="0"/>
              <a:t>tak goyah hatiku kar’na Yesus milikku.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Ref:</a:t>
            </a:r>
          </a:p>
          <a:p>
            <a:pPr algn="ctr">
              <a:buNone/>
            </a:pPr>
            <a:r>
              <a:rPr lang="id-ID" dirty="0" smtClean="0"/>
              <a:t>Benar, benar, besarlah untungku.</a:t>
            </a:r>
            <a:r>
              <a:rPr lang="en-US" dirty="0" smtClean="0"/>
              <a:t>} (3X)</a:t>
            </a:r>
          </a:p>
          <a:p>
            <a:pPr algn="ctr">
              <a:buNone/>
            </a:pPr>
            <a:r>
              <a:rPr lang="id-ID" dirty="0" smtClean="0"/>
              <a:t>Ketika Yesus sungguhlah tetap milikku.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NKB 197 – Besarlah Untungku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Kendati</a:t>
            </a:r>
            <a:r>
              <a:rPr lang="en-US" dirty="0" smtClean="0"/>
              <a:t> </a:t>
            </a:r>
            <a:r>
              <a:rPr lang="en-US" dirty="0" err="1" smtClean="0"/>
              <a:t>tiadalah</a:t>
            </a:r>
            <a:r>
              <a:rPr lang="en-US" dirty="0" smtClean="0"/>
              <a:t> </a:t>
            </a:r>
            <a:r>
              <a:rPr lang="en-US" dirty="0" err="1" smtClean="0"/>
              <a:t>hartaku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,</a:t>
            </a:r>
          </a:p>
          <a:p>
            <a:pPr algn="ctr">
              <a:buNone/>
            </a:pPr>
            <a:r>
              <a:rPr lang="en-US" dirty="0" err="1" smtClean="0"/>
              <a:t>hatiku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resah</a:t>
            </a:r>
            <a:r>
              <a:rPr lang="en-US" dirty="0" smtClean="0"/>
              <a:t>,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bersungut</a:t>
            </a:r>
            <a:r>
              <a:rPr lang="en-US" dirty="0" smtClean="0"/>
              <a:t>, </a:t>
            </a:r>
            <a:r>
              <a:rPr lang="en-US" dirty="0" err="1" smtClean="0"/>
              <a:t>berkesah</a:t>
            </a:r>
            <a:r>
              <a:rPr lang="en-US" dirty="0" smtClean="0"/>
              <a:t>.</a:t>
            </a:r>
          </a:p>
          <a:p>
            <a:pPr algn="ctr">
              <a:buNone/>
            </a:pPr>
            <a:r>
              <a:rPr lang="id-ID" dirty="0" smtClean="0"/>
              <a:t>Kar’na ‘ku sungguh tahu jika Yesus milikku</a:t>
            </a:r>
            <a:r>
              <a:rPr lang="en-US" dirty="0" smtClean="0"/>
              <a:t>,</a:t>
            </a:r>
          </a:p>
          <a:p>
            <a:pPr algn="ctr">
              <a:buNone/>
            </a:pPr>
            <a:r>
              <a:rPr lang="id-ID" dirty="0" smtClean="0"/>
              <a:t>tak sia-sialah segenap usahaku.</a:t>
            </a:r>
            <a:endParaRPr lang="en-US" dirty="0" smtClean="0"/>
          </a:p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r>
              <a:rPr lang="en-US" dirty="0" smtClean="0"/>
              <a:t>Ref:</a:t>
            </a:r>
          </a:p>
          <a:p>
            <a:pPr algn="ctr">
              <a:buNone/>
            </a:pPr>
            <a:r>
              <a:rPr lang="id-ID" dirty="0" smtClean="0"/>
              <a:t>Benar, benar, besarlah untungku.</a:t>
            </a:r>
            <a:r>
              <a:rPr lang="en-US" dirty="0" smtClean="0"/>
              <a:t>} (3X)</a:t>
            </a:r>
          </a:p>
          <a:p>
            <a:pPr algn="ctr">
              <a:buNone/>
            </a:pPr>
            <a:r>
              <a:rPr lang="id-ID" dirty="0" smtClean="0"/>
              <a:t>Ketika Yesus sungguhlah tetap milikku.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Komitmen</a:t>
            </a:r>
            <a:endParaRPr lang="id-ID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Bertumbuh dalam Kasih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825624"/>
            <a:ext cx="5791200" cy="48037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Sebagai saudara seiman </a:t>
            </a:r>
            <a:r>
              <a:rPr lang="en-US" dirty="0" smtClean="0"/>
              <a:t>d</a:t>
            </a:r>
            <a:r>
              <a:rPr lang="id-ID" dirty="0" smtClean="0"/>
              <a:t>i dalam Tubuh Kristus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id-ID" dirty="0" smtClean="0"/>
              <a:t>Menyerahkan s</a:t>
            </a:r>
            <a:r>
              <a:rPr lang="en-US" dirty="0" smtClean="0"/>
              <a:t>’</a:t>
            </a:r>
            <a:r>
              <a:rPr lang="id-ID" dirty="0" smtClean="0"/>
              <a:t>luruh hidup</a:t>
            </a:r>
            <a:r>
              <a:rPr lang="en-US" dirty="0" smtClean="0"/>
              <a:t>’</a:t>
            </a:r>
            <a:r>
              <a:rPr lang="id-ID" dirty="0" smtClean="0"/>
              <a:t>Nya Berbagi kasih bersama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id-ID" dirty="0" smtClean="0"/>
              <a:t>Kadang tawa kadang tangis </a:t>
            </a:r>
            <a:r>
              <a:rPr lang="en-US" dirty="0" smtClean="0"/>
              <a:t>s</a:t>
            </a:r>
            <a:r>
              <a:rPr lang="id-ID" dirty="0" smtClean="0"/>
              <a:t>uka</a:t>
            </a:r>
            <a:r>
              <a:rPr lang="en-US" dirty="0" smtClean="0"/>
              <a:t>-</a:t>
            </a:r>
            <a:r>
              <a:rPr lang="id-ID" dirty="0" smtClean="0"/>
              <a:t>duka bersama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id-ID" dirty="0" smtClean="0"/>
              <a:t>Yang kuat menanggung yang lemah</a:t>
            </a:r>
            <a:br>
              <a:rPr lang="id-ID" dirty="0" smtClean="0"/>
            </a:br>
            <a:r>
              <a:rPr lang="id-ID" dirty="0" smtClean="0"/>
              <a:t>Dalam anug</a:t>
            </a:r>
            <a:r>
              <a:rPr lang="en-US" dirty="0" smtClean="0"/>
              <a:t>’</a:t>
            </a:r>
            <a:r>
              <a:rPr lang="id-ID" dirty="0" smtClean="0"/>
              <a:t>rah</a:t>
            </a:r>
            <a:r>
              <a:rPr lang="en-US" dirty="0" smtClean="0"/>
              <a:t>-</a:t>
            </a:r>
            <a:r>
              <a:rPr lang="id-ID" dirty="0" smtClean="0"/>
              <a:t>Ny</a:t>
            </a:r>
            <a:r>
              <a:rPr lang="en-US" dirty="0" smtClean="0"/>
              <a:t>a.</a:t>
            </a:r>
            <a:endParaRPr lang="id-ID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791200" cy="48037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Ref:</a:t>
            </a:r>
          </a:p>
          <a:p>
            <a:pPr>
              <a:buNone/>
            </a:pPr>
            <a:r>
              <a:rPr lang="en-US" dirty="0" smtClean="0"/>
              <a:t>K</a:t>
            </a:r>
            <a:r>
              <a:rPr lang="id-ID" dirty="0" smtClean="0"/>
              <a:t>ita bertumbuh, bertumbuh di</a:t>
            </a:r>
            <a:r>
              <a:rPr lang="en-US" dirty="0" smtClean="0"/>
              <a:t> </a:t>
            </a:r>
            <a:r>
              <a:rPr lang="id-ID" dirty="0" smtClean="0"/>
              <a:t>dalam kasih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Sehati</a:t>
            </a:r>
            <a:r>
              <a:rPr lang="en-US" dirty="0" smtClean="0"/>
              <a:t> </a:t>
            </a:r>
            <a:r>
              <a:rPr lang="en-US" dirty="0" err="1" smtClean="0"/>
              <a:t>sepikir</a:t>
            </a:r>
            <a:r>
              <a:rPr lang="en-US" dirty="0" smtClean="0"/>
              <a:t> </a:t>
            </a:r>
            <a:r>
              <a:rPr lang="en-US" dirty="0" err="1" smtClean="0"/>
              <a:t>setujuan</a:t>
            </a:r>
            <a:r>
              <a:rPr lang="en-US" dirty="0" smtClean="0"/>
              <a:t> </a:t>
            </a:r>
            <a:r>
              <a:rPr lang="en-US" dirty="0" err="1" smtClean="0"/>
              <a:t>melangkah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Tuaian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tlah</a:t>
            </a:r>
            <a:r>
              <a:rPr lang="en-US" dirty="0" smtClean="0"/>
              <a:t> </a:t>
            </a:r>
            <a:r>
              <a:rPr lang="en-US" dirty="0" err="1" smtClean="0"/>
              <a:t>menanti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hadapan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Siapkanlah</a:t>
            </a:r>
            <a:r>
              <a:rPr lang="en-US" dirty="0" smtClean="0"/>
              <a:t> </a:t>
            </a:r>
            <a:r>
              <a:rPr lang="en-US" dirty="0" err="1" smtClean="0"/>
              <a:t>dirimu</a:t>
            </a:r>
            <a:r>
              <a:rPr lang="en-US" dirty="0" smtClean="0"/>
              <a:t> </a:t>
            </a:r>
            <a:r>
              <a:rPr lang="en-US" dirty="0" err="1" smtClean="0"/>
              <a:t>songsong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esok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Dan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dimuliakan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gerejaNya</a:t>
            </a:r>
            <a:r>
              <a:rPr lang="en-US" dirty="0" smtClean="0"/>
              <a:t>.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Pengutusan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PF:	A</a:t>
            </a:r>
            <a:r>
              <a:rPr lang="id-ID" dirty="0" smtClean="0"/>
              <a:t>rahkanlah hatimu pada Tuhan!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R:	</a:t>
            </a:r>
            <a:r>
              <a:rPr lang="id-ID" b="1" dirty="0" smtClean="0"/>
              <a:t>Kami mengarahkan hati kepada Tuhan!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PF:	</a:t>
            </a:r>
            <a:r>
              <a:rPr lang="id-ID" dirty="0" smtClean="0"/>
              <a:t>Jadilah saksi Kristus!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R:	</a:t>
            </a:r>
            <a:r>
              <a:rPr lang="id-ID" b="1" dirty="0" smtClean="0"/>
              <a:t>Syukur kepada Allah</a:t>
            </a:r>
            <a:r>
              <a:rPr lang="en-US" b="1" dirty="0" smtClean="0"/>
              <a:t>!</a:t>
            </a:r>
          </a:p>
          <a:p>
            <a:pPr>
              <a:buNone/>
            </a:pPr>
            <a:r>
              <a:rPr lang="en-US" dirty="0" smtClean="0"/>
              <a:t>PF:	T</a:t>
            </a:r>
            <a:r>
              <a:rPr lang="id-ID" dirty="0" smtClean="0"/>
              <a:t>erpujilah Tuhan</a:t>
            </a:r>
            <a:r>
              <a:rPr lang="en-US" dirty="0" smtClean="0"/>
              <a:t>!</a:t>
            </a:r>
          </a:p>
          <a:p>
            <a:pPr>
              <a:buNone/>
            </a:pPr>
            <a:r>
              <a:rPr lang="en-US" b="1" dirty="0" smtClean="0"/>
              <a:t>R:	</a:t>
            </a:r>
            <a:r>
              <a:rPr lang="id-ID" b="1" dirty="0" smtClean="0"/>
              <a:t>Kini dan selamanya</a:t>
            </a:r>
            <a:r>
              <a:rPr lang="en-US" b="1" dirty="0" smtClean="0"/>
              <a:t>!</a:t>
            </a:r>
            <a:endParaRPr lang="id-ID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Berkat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PF:	</a:t>
            </a:r>
            <a:r>
              <a:rPr lang="id-ID" dirty="0" smtClean="0"/>
              <a:t>Semoga Allah, sumber pengharapan, memenuhi kamu dengan</a:t>
            </a:r>
            <a:r>
              <a:rPr lang="en-US" dirty="0" smtClean="0"/>
              <a:t> </a:t>
            </a:r>
            <a:r>
              <a:rPr lang="id-ID" dirty="0" smtClean="0"/>
              <a:t>segala sukacita dan damai sejahtera dalam iman kamu, supaya oleh</a:t>
            </a:r>
            <a:r>
              <a:rPr lang="en-US" dirty="0" smtClean="0"/>
              <a:t> </a:t>
            </a:r>
            <a:r>
              <a:rPr lang="id-ID" dirty="0" smtClean="0"/>
              <a:t>kekuatan Roh Kudus kamu berlimpah-limpah dalam pengharapan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R:	</a:t>
            </a:r>
            <a:r>
              <a:rPr lang="id-ID" dirty="0" smtClean="0"/>
              <a:t>(</a:t>
            </a:r>
            <a:r>
              <a:rPr lang="id-ID" i="1" dirty="0" smtClean="0"/>
              <a:t>menyanyikan NKB 225</a:t>
            </a:r>
            <a:r>
              <a:rPr lang="id-ID" dirty="0" smtClean="0"/>
              <a:t>) </a:t>
            </a:r>
            <a:r>
              <a:rPr lang="id-ID" b="1" dirty="0" smtClean="0"/>
              <a:t>Haleluya </a:t>
            </a:r>
            <a:r>
              <a:rPr lang="id-ID" dirty="0" smtClean="0"/>
              <a:t>(5x)</a:t>
            </a:r>
            <a:r>
              <a:rPr lang="id-ID" b="1" dirty="0" smtClean="0"/>
              <a:t> Amin </a:t>
            </a:r>
            <a:r>
              <a:rPr lang="id-ID" dirty="0" smtClean="0"/>
              <a:t>(3x)</a:t>
            </a:r>
            <a:r>
              <a:rPr lang="en-US" b="1" dirty="0" smtClean="0"/>
              <a:t>.</a:t>
            </a:r>
            <a:endParaRPr lang="id-ID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Ajakan</a:t>
            </a:r>
            <a:r>
              <a:rPr lang="en-US" b="1" dirty="0" smtClean="0"/>
              <a:t> </a:t>
            </a:r>
            <a:r>
              <a:rPr lang="en-US" b="1" dirty="0" err="1" smtClean="0"/>
              <a:t>Beribadah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3998"/>
            <a:ext cx="12192000" cy="556400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PL:	Y</a:t>
            </a:r>
            <a:r>
              <a:rPr lang="id-ID" sz="2400" dirty="0" smtClean="0"/>
              <a:t>a TUHAN, Tuhan kami, betapa mulianya nama-Mu di seluruh bumi! Keagungan-Mu yang mengatasi langit dinyanyikan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b="1" dirty="0" smtClean="0"/>
              <a:t>R:	D</a:t>
            </a:r>
            <a:r>
              <a:rPr lang="id-ID" sz="2400" b="1" dirty="0" smtClean="0"/>
              <a:t>ari mulut bayi-bayi dan anak-anak yang menyusu telah Kauletakkan dasar kekuatan karena lawan-Mu, untuk membungkamkan musuh dan pendendam</a:t>
            </a:r>
            <a:r>
              <a:rPr lang="en-US" sz="2400" b="1" dirty="0" smtClean="0"/>
              <a:t>.</a:t>
            </a:r>
          </a:p>
          <a:p>
            <a:pPr>
              <a:buNone/>
            </a:pPr>
            <a:r>
              <a:rPr lang="en-US" sz="2400" dirty="0" smtClean="0"/>
              <a:t>PL:	J</a:t>
            </a:r>
            <a:r>
              <a:rPr lang="id-ID" sz="2400" dirty="0" smtClean="0"/>
              <a:t>ika aku melihat langit-Mu, buatan jari-Mu, bulan dan bintang-bintang yang Kautempatkan:   apakah manusia, sehingga Engkau mengingatnya? Apakah anak manusia, sehingga Engkau mengindahkannya?</a:t>
            </a: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R:	</a:t>
            </a:r>
            <a:r>
              <a:rPr lang="id-ID" sz="2400" b="1" dirty="0" smtClean="0"/>
              <a:t>Namun Engkau telah membuatnya hampir sama seperti Allah, dan telah memahkotainya dengan kemuliaan dan hormat.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PL:	E</a:t>
            </a:r>
            <a:r>
              <a:rPr lang="id-ID" sz="2400" dirty="0" smtClean="0"/>
              <a:t>ngkau membuat dia berkuasa atas buatan tangan-Mu; segala-galanya telah Kauletakkan di bawah kakinya: kambing domba dan lembu sapi sekalian, juga binatang-binatang di padang; burung-burung di udara dan ikan-ikan di laut, dan apa yang melintasi arus lautan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b="1" dirty="0" err="1" smtClean="0"/>
              <a:t>Semua</a:t>
            </a:r>
            <a:r>
              <a:rPr lang="en-US" sz="2400" b="1" dirty="0" smtClean="0"/>
              <a:t>:	Y</a:t>
            </a:r>
            <a:r>
              <a:rPr lang="id-ID" sz="2400" b="1" dirty="0" smtClean="0"/>
              <a:t>a TUHAN, Tuhan kami, betapa mulianya nama-Mu di seluruh bu</a:t>
            </a:r>
            <a:r>
              <a:rPr lang="en-US" sz="2400" b="1" dirty="0" smtClean="0"/>
              <a:t>mi! </a:t>
            </a:r>
            <a:r>
              <a:rPr lang="id-ID" sz="2400" i="1" dirty="0" smtClean="0"/>
              <a:t>(Mazmur 8:1-10</a:t>
            </a:r>
            <a:r>
              <a:rPr lang="en-US" sz="2400" i="1" dirty="0" smtClean="0"/>
              <a:t>)</a:t>
            </a:r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Mulia, Mulia, Namanya</a:t>
            </a:r>
            <a:r>
              <a:rPr lang="en-US" b="1" dirty="0" smtClean="0"/>
              <a:t> </a:t>
            </a:r>
            <a:r>
              <a:rPr lang="id-ID" b="1" dirty="0" smtClean="0"/>
              <a:t>(PKJ 2</a:t>
            </a:r>
            <a:r>
              <a:rPr lang="en-US" b="1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d-ID" dirty="0" smtClean="0"/>
              <a:t>Mulia, mulia nama</a:t>
            </a:r>
            <a:r>
              <a:rPr lang="en-US" dirty="0" smtClean="0"/>
              <a:t>-</a:t>
            </a:r>
            <a:r>
              <a:rPr lang="id-ID" dirty="0" smtClean="0"/>
              <a:t>Nya.</a:t>
            </a:r>
            <a:r>
              <a:rPr lang="en-US" dirty="0" smtClean="0"/>
              <a:t> </a:t>
            </a:r>
            <a:r>
              <a:rPr lang="id-ID" dirty="0" smtClean="0"/>
              <a:t>Bagi Yesus kemuliaan, puji, sembah</a:t>
            </a:r>
            <a:r>
              <a:rPr lang="en-US" dirty="0" smtClean="0"/>
              <a:t>!</a:t>
            </a:r>
          </a:p>
          <a:p>
            <a:pPr algn="ctr">
              <a:buNone/>
            </a:pPr>
            <a:r>
              <a:rPr lang="id-ID" dirty="0" smtClean="0"/>
              <a:t>Mulia, kekuasaan</a:t>
            </a:r>
            <a:r>
              <a:rPr lang="en-US" dirty="0" smtClean="0"/>
              <a:t>-</a:t>
            </a:r>
            <a:r>
              <a:rPr lang="id-ID" dirty="0" smtClean="0"/>
              <a:t>Nya</a:t>
            </a:r>
            <a:r>
              <a:rPr lang="en-US" dirty="0" smtClean="0"/>
              <a:t>. </a:t>
            </a:r>
            <a:r>
              <a:rPr lang="id-ID" dirty="0" smtClean="0"/>
              <a:t>Memb’ri berkat bagi jemaat</a:t>
            </a:r>
            <a:r>
              <a:rPr lang="en-US" dirty="0" smtClean="0"/>
              <a:t>, </a:t>
            </a:r>
            <a:r>
              <a:rPr lang="id-ID" dirty="0" smtClean="0"/>
              <a:t>Bersyukurlah</a:t>
            </a:r>
            <a:r>
              <a:rPr lang="en-US" dirty="0" smtClean="0"/>
              <a:t>!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Ref:</a:t>
            </a:r>
            <a:endParaRPr lang="en-US" dirty="0" smtClean="0"/>
          </a:p>
          <a:p>
            <a:pPr algn="ctr">
              <a:buNone/>
            </a:pPr>
            <a:r>
              <a:rPr lang="id-ID" dirty="0" smtClean="0"/>
              <a:t>Pujilah, tinggikanlah Rajamu Yesus.</a:t>
            </a:r>
            <a:endParaRPr lang="en-US" dirty="0" smtClean="0"/>
          </a:p>
          <a:p>
            <a:pPr algn="ctr">
              <a:buNone/>
            </a:pPr>
            <a:r>
              <a:rPr lang="id-ID" dirty="0" smtClean="0"/>
              <a:t>Dialah selamanya Sang Raja bena</a:t>
            </a:r>
            <a:r>
              <a:rPr lang="en-US" dirty="0" smtClean="0"/>
              <a:t>r!</a:t>
            </a:r>
          </a:p>
          <a:p>
            <a:pPr algn="ctr">
              <a:buNone/>
            </a:pPr>
            <a:r>
              <a:rPr lang="id-ID" dirty="0" smtClean="0"/>
              <a:t>Mulia, mulia nama</a:t>
            </a:r>
            <a:r>
              <a:rPr lang="en-US" dirty="0" smtClean="0"/>
              <a:t>-</a:t>
            </a:r>
            <a:r>
              <a:rPr lang="id-ID" dirty="0" smtClean="0"/>
              <a:t>Nya!</a:t>
            </a:r>
            <a:endParaRPr lang="en-US" dirty="0" smtClean="0"/>
          </a:p>
          <a:p>
            <a:pPr algn="ctr">
              <a:buNone/>
            </a:pPr>
            <a:r>
              <a:rPr lang="id-ID" dirty="0" smtClean="0"/>
              <a:t>Sang Penebus, Mahakudus, Mahabesar.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Votum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Salam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PF:	</a:t>
            </a:r>
            <a:r>
              <a:rPr lang="id-ID" dirty="0" smtClean="0"/>
              <a:t>Kebaktian ini berlangsung karena pertolongan Allah Bapa, yang telah</a:t>
            </a:r>
            <a:r>
              <a:rPr lang="en-US" dirty="0" smtClean="0"/>
              <a:t> </a:t>
            </a:r>
            <a:r>
              <a:rPr lang="id-ID" dirty="0" smtClean="0"/>
              <a:t>menyelamatkan kita melalui karya kehidupan, kematian dan kebangkitan</a:t>
            </a:r>
            <a:r>
              <a:rPr lang="en-US" dirty="0" smtClean="0"/>
              <a:t> </a:t>
            </a:r>
            <a:r>
              <a:rPr lang="id-ID" dirty="0" smtClean="0"/>
              <a:t>Kristus, dan yang tetap bekerja di tengah-tengah kita melalui Roh Kudus</a:t>
            </a:r>
            <a:r>
              <a:rPr lang="en-US" dirty="0" smtClean="0"/>
              <a:t>-</a:t>
            </a:r>
            <a:r>
              <a:rPr lang="id-ID" dirty="0" smtClean="0"/>
              <a:t>Nya hingga saat ini. Amin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i="1" dirty="0" smtClean="0"/>
              <a:t>R:	</a:t>
            </a:r>
            <a:r>
              <a:rPr lang="id-ID" i="1" dirty="0" smtClean="0"/>
              <a:t>(menyanyikan NKB 228a)</a:t>
            </a:r>
            <a:r>
              <a:rPr lang="id-ID" dirty="0" smtClean="0"/>
              <a:t> </a:t>
            </a:r>
            <a:r>
              <a:rPr lang="id-ID" b="1" dirty="0" smtClean="0"/>
              <a:t>Ami</a:t>
            </a:r>
            <a:r>
              <a:rPr lang="en-US" b="1" dirty="0" smtClean="0"/>
              <a:t>n… </a:t>
            </a:r>
            <a:r>
              <a:rPr lang="id-ID" b="1" dirty="0" smtClean="0"/>
              <a:t>Amin</a:t>
            </a:r>
            <a:r>
              <a:rPr lang="en-US" b="1" dirty="0" smtClean="0"/>
              <a:t>… </a:t>
            </a:r>
            <a:r>
              <a:rPr lang="id-ID" b="1" dirty="0" smtClean="0"/>
              <a:t>Amin</a:t>
            </a:r>
            <a:r>
              <a:rPr lang="en-US" b="1" dirty="0" smtClean="0"/>
              <a:t>…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PF:	</a:t>
            </a:r>
            <a:r>
              <a:rPr lang="id-ID" dirty="0" smtClean="0"/>
              <a:t>Salam sejahtera bagi saudara yang datang dalam nama Tuhan. Tuhan besertamu.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R:	</a:t>
            </a:r>
            <a:r>
              <a:rPr lang="id-ID" b="1" dirty="0" smtClean="0"/>
              <a:t>Dan beserta saudara juga</a:t>
            </a:r>
            <a:r>
              <a:rPr lang="en-US" b="1" dirty="0" smtClean="0"/>
              <a:t>.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Hari</a:t>
            </a:r>
            <a:r>
              <a:rPr lang="en-US" b="1" dirty="0" smtClean="0"/>
              <a:t> yang </a:t>
            </a:r>
            <a:r>
              <a:rPr lang="en-US" b="1" dirty="0" err="1" smtClean="0"/>
              <a:t>Terindah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47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dirty="0" smtClean="0"/>
              <a:t>Hari yang terindah ketika ku</a:t>
            </a:r>
            <a:r>
              <a:rPr lang="en-US" dirty="0" smtClean="0"/>
              <a:t> </a:t>
            </a:r>
            <a:r>
              <a:rPr lang="id-ID" dirty="0" smtClean="0"/>
              <a:t>jumpa</a:t>
            </a:r>
            <a:r>
              <a:rPr lang="en-US" dirty="0" smtClean="0"/>
              <a:t>;</a:t>
            </a:r>
          </a:p>
          <a:p>
            <a:pPr algn="ctr">
              <a:buNone/>
            </a:pPr>
            <a:r>
              <a:rPr lang="id-ID" dirty="0" smtClean="0"/>
              <a:t>Dengan Yesus yang menjadi kekasih hatiku</a:t>
            </a:r>
            <a:r>
              <a:rPr lang="en-US" dirty="0" smtClean="0"/>
              <a:t>;</a:t>
            </a:r>
          </a:p>
          <a:p>
            <a:pPr algn="ctr">
              <a:buNone/>
            </a:pPr>
            <a:r>
              <a:rPr lang="id-ID" dirty="0" smtClean="0"/>
              <a:t>Walau banyak rintangan jalan yang dihadapan</a:t>
            </a:r>
            <a:r>
              <a:rPr lang="en-US" dirty="0" smtClean="0"/>
              <a:t>;</a:t>
            </a:r>
          </a:p>
          <a:p>
            <a:pPr algn="ctr">
              <a:buNone/>
            </a:pPr>
            <a:r>
              <a:rPr lang="id-ID" dirty="0" smtClean="0"/>
              <a:t>Kasih</a:t>
            </a:r>
            <a:r>
              <a:rPr lang="en-US" dirty="0" smtClean="0"/>
              <a:t>-</a:t>
            </a:r>
            <a:r>
              <a:rPr lang="id-ID" dirty="0" smtClean="0"/>
              <a:t>Nya kini jadi kuatku</a:t>
            </a:r>
          </a:p>
          <a:p>
            <a:pPr algn="ctr">
              <a:buNone/>
            </a:pPr>
            <a:r>
              <a:rPr lang="en-US" b="1" dirty="0" smtClean="0"/>
              <a:t>Ref: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Di </a:t>
            </a:r>
            <a:r>
              <a:rPr lang="en-US" dirty="0" err="1" smtClean="0"/>
              <a:t>hatiku</a:t>
            </a:r>
            <a:r>
              <a:rPr lang="en-US" dirty="0" smtClean="0"/>
              <a:t>…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cinta-Nya</a:t>
            </a:r>
            <a:r>
              <a:rPr lang="en-US" dirty="0" smtClean="0"/>
              <a:t>;</a:t>
            </a:r>
          </a:p>
          <a:p>
            <a:pPr algn="ctr">
              <a:buNone/>
            </a:pPr>
            <a:r>
              <a:rPr lang="en-US" dirty="0" smtClean="0"/>
              <a:t>Di </a:t>
            </a:r>
            <a:r>
              <a:rPr lang="en-US" dirty="0" err="1" smtClean="0"/>
              <a:t>hatiku</a:t>
            </a:r>
            <a:r>
              <a:rPr lang="en-US" dirty="0" smtClean="0"/>
              <a:t>… </a:t>
            </a:r>
            <a:r>
              <a:rPr lang="en-US" dirty="0" err="1" smtClean="0"/>
              <a:t>kucinta</a:t>
            </a:r>
            <a:r>
              <a:rPr lang="en-US" dirty="0" smtClean="0"/>
              <a:t> </a:t>
            </a:r>
            <a:r>
              <a:rPr lang="en-US" dirty="0" err="1" smtClean="0"/>
              <a:t>pada-Nya</a:t>
            </a:r>
            <a:r>
              <a:rPr lang="en-US" dirty="0" smtClean="0"/>
              <a:t>;</a:t>
            </a:r>
          </a:p>
          <a:p>
            <a:pPr algn="ctr">
              <a:buNone/>
            </a:pP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mendengar</a:t>
            </a:r>
            <a:r>
              <a:rPr lang="en-US" dirty="0" smtClean="0"/>
              <a:t> </a:t>
            </a:r>
            <a:r>
              <a:rPr lang="en-US" dirty="0" err="1" smtClean="0"/>
              <a:t>suara-Nya</a:t>
            </a:r>
            <a:r>
              <a:rPr lang="en-US" dirty="0" smtClean="0"/>
              <a:t>;</a:t>
            </a:r>
          </a:p>
          <a:p>
            <a:pPr algn="ctr">
              <a:buNone/>
            </a:pPr>
            <a:r>
              <a:rPr lang="en-US" dirty="0" err="1" smtClean="0"/>
              <a:t>Bertumbuh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imanku</a:t>
            </a:r>
            <a:r>
              <a:rPr lang="en-US" dirty="0" smtClean="0"/>
              <a:t> </a:t>
            </a:r>
            <a:r>
              <a:rPr lang="en-US" dirty="0" err="1" smtClean="0"/>
              <a:t>pada-Nya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Menjulang</a:t>
            </a:r>
            <a:r>
              <a:rPr lang="en-US" b="1" dirty="0" smtClean="0"/>
              <a:t> </a:t>
            </a:r>
            <a:r>
              <a:rPr lang="en-US" b="1" dirty="0" err="1" smtClean="0"/>
              <a:t>Nyata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r>
              <a:rPr lang="en-US" b="1" dirty="0" smtClean="0"/>
              <a:t> Bukit Kala (KJ 183)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825624"/>
            <a:ext cx="11220450" cy="48037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dirty="0" smtClean="0"/>
              <a:t>Menjulang nyata atas bukit kala t’rang benderang salib</a:t>
            </a:r>
            <a:r>
              <a:rPr lang="en-US" dirty="0" smtClean="0"/>
              <a:t>-</a:t>
            </a:r>
            <a:r>
              <a:rPr lang="id-ID" dirty="0" smtClean="0"/>
              <a:t>Mu, Tuhanku.</a:t>
            </a:r>
            <a:endParaRPr lang="en-US" dirty="0" smtClean="0"/>
          </a:p>
          <a:p>
            <a:pPr algn="ctr">
              <a:buNone/>
            </a:pPr>
            <a:r>
              <a:rPr lang="id-ID" dirty="0" smtClean="0"/>
              <a:t>Dari sinarnya yang menyala-nyala memancar kasih agung dan restu.</a:t>
            </a:r>
            <a:endParaRPr lang="en-US" dirty="0" smtClean="0"/>
          </a:p>
          <a:p>
            <a:pPr algn="ctr">
              <a:buNone/>
            </a:pPr>
            <a:r>
              <a:rPr lang="id-ID" dirty="0" smtClean="0"/>
              <a:t>Seluruh umat insan menengadah ke arah cah</a:t>
            </a:r>
            <a:r>
              <a:rPr lang="en-US" dirty="0" smtClean="0"/>
              <a:t>’</a:t>
            </a:r>
            <a:r>
              <a:rPr lang="id-ID" dirty="0" smtClean="0"/>
              <a:t>ya kasih yang mesra.</a:t>
            </a:r>
            <a:endParaRPr lang="en-US" dirty="0" smtClean="0"/>
          </a:p>
          <a:p>
            <a:pPr algn="ctr">
              <a:buNone/>
            </a:pPr>
            <a:r>
              <a:rPr lang="id-ID" dirty="0" smtClean="0"/>
              <a:t>Bagai pelaut yang karam merindukan di ufuk timur pagi merekah.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id-ID" dirty="0" smtClean="0"/>
              <a:t>Salib</a:t>
            </a:r>
            <a:r>
              <a:rPr lang="en-US" dirty="0" smtClean="0"/>
              <a:t>-</a:t>
            </a:r>
            <a:r>
              <a:rPr lang="id-ID" dirty="0" smtClean="0"/>
              <a:t>Mu, Kristus, tanda pengasihan mengangkat hati yang remuk</a:t>
            </a:r>
            <a:r>
              <a:rPr lang="en-US" dirty="0" smtClean="0"/>
              <a:t> </a:t>
            </a:r>
            <a:r>
              <a:rPr lang="id-ID" dirty="0" smtClean="0"/>
              <a:t>redam,</a:t>
            </a:r>
            <a:endParaRPr lang="en-US" dirty="0" smtClean="0"/>
          </a:p>
          <a:p>
            <a:pPr algn="ctr">
              <a:buNone/>
            </a:pPr>
            <a:r>
              <a:rPr lang="id-ID" dirty="0" smtClean="0"/>
              <a:t>membuat dosa yang tak terperikan di lubuk cinta Tuhan terbenam.</a:t>
            </a:r>
            <a:endParaRPr lang="en-US" dirty="0" smtClean="0"/>
          </a:p>
          <a:p>
            <a:pPr algn="ctr">
              <a:buNone/>
            </a:pPr>
            <a:r>
              <a:rPr lang="id-ID" dirty="0" smtClean="0"/>
              <a:t>Di dalam Tuhan kami balik lahir, insan bernoda kini berseri,</a:t>
            </a:r>
            <a:endParaRPr lang="en-US" dirty="0" smtClean="0"/>
          </a:p>
          <a:p>
            <a:pPr algn="ctr">
              <a:buNone/>
            </a:pPr>
            <a:r>
              <a:rPr lang="id-ID" dirty="0" smtClean="0"/>
              <a:t>teruras darah suci yang mengalir di salib pada bukit Kalvari</a:t>
            </a:r>
            <a:r>
              <a:rPr lang="en-US" dirty="0" smtClean="0"/>
              <a:t>.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Berita</a:t>
            </a:r>
            <a:r>
              <a:rPr lang="en-US" b="1" dirty="0" smtClean="0"/>
              <a:t> </a:t>
            </a:r>
            <a:r>
              <a:rPr lang="en-US" b="1" dirty="0" err="1" smtClean="0"/>
              <a:t>Anugerah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PL:	B</a:t>
            </a:r>
            <a:r>
              <a:rPr lang="id-ID" dirty="0" smtClean="0"/>
              <a:t>ersukacitalah sebab Allah telah mengampuni dosa-dosa kita</a:t>
            </a:r>
            <a:r>
              <a:rPr lang="en-US" dirty="0" smtClean="0"/>
              <a:t>. </a:t>
            </a:r>
            <a:r>
              <a:rPr lang="id-ID" dirty="0" smtClean="0"/>
              <a:t>Firman Tuhan dalam</a:t>
            </a:r>
            <a:r>
              <a:rPr lang="id-ID" i="1" dirty="0" smtClean="0"/>
              <a:t> </a:t>
            </a:r>
            <a:r>
              <a:rPr lang="id-ID" b="1" i="1" dirty="0" smtClean="0"/>
              <a:t>Yoh 8:31-32</a:t>
            </a:r>
            <a:r>
              <a:rPr lang="id-ID" dirty="0" smtClean="0"/>
              <a:t> berkata demikian</a:t>
            </a:r>
            <a:r>
              <a:rPr lang="en-US" dirty="0" smtClean="0"/>
              <a:t>…</a:t>
            </a:r>
          </a:p>
          <a:p>
            <a:pPr>
              <a:buNone/>
            </a:pPr>
            <a:r>
              <a:rPr lang="id-ID" dirty="0" smtClean="0"/>
              <a:t>Ditutup dengan kalimat “Demikianlah berita anugerah dari Tuhan.”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R:	</a:t>
            </a:r>
            <a:r>
              <a:rPr lang="id-ID" b="1" dirty="0" smtClean="0"/>
              <a:t>Syukur kepada Allah.</a:t>
            </a: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id-ID" i="1" dirty="0" smtClean="0"/>
              <a:t>(Remaja bersalam-salaman sambil mengucapkan</a:t>
            </a:r>
            <a:endParaRPr lang="id-ID" dirty="0" smtClean="0"/>
          </a:p>
          <a:p>
            <a:pPr algn="ctr">
              <a:buNone/>
            </a:pPr>
            <a:r>
              <a:rPr lang="id-ID" b="1" i="1" dirty="0" smtClean="0"/>
              <a:t>‘salam damai’</a:t>
            </a:r>
            <a:r>
              <a:rPr lang="id-ID" i="1" dirty="0" smtClean="0"/>
              <a:t> satu kepada yang lain)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Dijalan</a:t>
            </a:r>
            <a:r>
              <a:rPr lang="en-US" b="1" dirty="0" smtClean="0"/>
              <a:t> </a:t>
            </a:r>
            <a:r>
              <a:rPr lang="en-US" b="1" dirty="0" err="1" smtClean="0"/>
              <a:t>Hidupku</a:t>
            </a:r>
            <a:r>
              <a:rPr lang="en-US" b="1" dirty="0" smtClean="0"/>
              <a:t> (NKB 201)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dirty="0" smtClean="0"/>
              <a:t>Di hidupku ‘ku ada sobat yang setia, yang s’nantiasa berjalan sertaku;</a:t>
            </a:r>
            <a:r>
              <a:rPr lang="en-US" dirty="0" smtClean="0"/>
              <a:t> </a:t>
            </a:r>
            <a:r>
              <a:rPr lang="id-ID" dirty="0" smtClean="0"/>
              <a:t>masa gelap dibuat</a:t>
            </a:r>
            <a:r>
              <a:rPr lang="en-US" dirty="0" smtClean="0"/>
              <a:t>-</a:t>
            </a:r>
            <a:r>
              <a:rPr lang="id-ID" dirty="0" smtClean="0"/>
              <a:t>Nya terang ceria, itulah Yesus, Jurus’lamatku</a:t>
            </a:r>
            <a:r>
              <a:rPr lang="en-US" dirty="0" smtClean="0"/>
              <a:t>.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Ref:</a:t>
            </a:r>
            <a:endParaRPr lang="en-US" dirty="0" smtClean="0"/>
          </a:p>
          <a:p>
            <a:pPr algn="ctr">
              <a:buNone/>
            </a:pPr>
            <a:r>
              <a:rPr lang="id-ID" dirty="0" smtClean="0"/>
              <a:t>‘Ku tak cemas ‘kan jalan yang naik turun lewat lembah dan gunung</a:t>
            </a:r>
            <a:r>
              <a:rPr lang="en-US" dirty="0" smtClean="0"/>
              <a:t> </a:t>
            </a:r>
            <a:r>
              <a:rPr lang="id-ID" dirty="0" smtClean="0"/>
              <a:t>yang terjal;</a:t>
            </a:r>
            <a:r>
              <a:rPr lang="en-US" dirty="0" smtClean="0"/>
              <a:t> </a:t>
            </a:r>
            <a:r>
              <a:rPr lang="id-ID" dirty="0" smtClean="0"/>
              <a:t>sebab Tuhan berjalanlah di sampingku, memimpinku ke</a:t>
            </a:r>
            <a:r>
              <a:rPr lang="en-US" dirty="0" smtClean="0"/>
              <a:t> </a:t>
            </a:r>
            <a:r>
              <a:rPr lang="id-ID" dirty="0" smtClean="0"/>
              <a:t>neg’ri yang kekal.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O </a:t>
            </a:r>
            <a:r>
              <a:rPr lang="en-US" dirty="0" err="1" smtClean="0"/>
              <a:t>kasih-Nya</a:t>
            </a:r>
            <a:r>
              <a:rPr lang="en-US" dirty="0" smtClean="0"/>
              <a:t> </a:t>
            </a:r>
            <a:r>
              <a:rPr lang="en-US" dirty="0" err="1" smtClean="0"/>
              <a:t>besarlah</a:t>
            </a:r>
            <a:r>
              <a:rPr lang="en-US" dirty="0" smtClean="0"/>
              <a:t> </a:t>
            </a:r>
            <a:r>
              <a:rPr lang="en-US" dirty="0" err="1" smtClean="0"/>
              <a:t>tiada</a:t>
            </a:r>
            <a:r>
              <a:rPr lang="en-US" dirty="0" smtClean="0"/>
              <a:t> </a:t>
            </a:r>
            <a:r>
              <a:rPr lang="en-US" dirty="0" err="1" smtClean="0"/>
              <a:t>taranya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rela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bagiku</a:t>
            </a:r>
            <a:r>
              <a:rPr lang="en-US" dirty="0" smtClean="0"/>
              <a:t>; </a:t>
            </a:r>
            <a:r>
              <a:rPr lang="en-US" dirty="0" err="1" smtClean="0"/>
              <a:t>kepada-Nya</a:t>
            </a:r>
            <a:r>
              <a:rPr lang="en-US" dirty="0" smtClean="0"/>
              <a:t> ‘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s’rahkan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raga,sejak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bimbingku</a:t>
            </a:r>
            <a:r>
              <a:rPr lang="en-US" dirty="0" smtClean="0"/>
              <a:t> </a:t>
            </a:r>
            <a:r>
              <a:rPr lang="en-US" dirty="0" err="1" smtClean="0"/>
              <a:t>s’lalu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Bagaikan</a:t>
            </a:r>
            <a:r>
              <a:rPr lang="en-US" b="1" dirty="0" smtClean="0"/>
              <a:t> </a:t>
            </a:r>
            <a:r>
              <a:rPr lang="en-US" b="1" dirty="0" err="1" smtClean="0"/>
              <a:t>Bejana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d-ID" dirty="0" smtClean="0"/>
              <a:t>Bagaikan bejana siap dibentuk</a:t>
            </a:r>
            <a:r>
              <a:rPr lang="en-US" dirty="0" smtClean="0"/>
              <a:t>, d</a:t>
            </a:r>
            <a:r>
              <a:rPr lang="id-ID" dirty="0" smtClean="0"/>
              <a:t>emikian hidupku di tangan</a:t>
            </a:r>
            <a:r>
              <a:rPr lang="en-US" dirty="0" smtClean="0"/>
              <a:t>-</a:t>
            </a:r>
            <a:r>
              <a:rPr lang="id-ID" dirty="0" smtClean="0"/>
              <a:t>Mu</a:t>
            </a:r>
            <a:endParaRPr lang="en-US" dirty="0" smtClean="0"/>
          </a:p>
          <a:p>
            <a:pPr algn="ctr">
              <a:buNone/>
            </a:pPr>
            <a:r>
              <a:rPr lang="id-ID" dirty="0" smtClean="0"/>
              <a:t>Dengan urapan kuasa Roh</a:t>
            </a:r>
            <a:r>
              <a:rPr lang="en-US" dirty="0" smtClean="0"/>
              <a:t>-</a:t>
            </a:r>
            <a:r>
              <a:rPr lang="id-ID" dirty="0" smtClean="0"/>
              <a:t>Mu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k</a:t>
            </a:r>
            <a:r>
              <a:rPr lang="id-ID" dirty="0" smtClean="0"/>
              <a:t>u dibaharui selalu</a:t>
            </a:r>
            <a:r>
              <a:rPr lang="en-US" dirty="0" smtClean="0"/>
              <a:t>.</a:t>
            </a:r>
          </a:p>
          <a:p>
            <a:pPr algn="ctr">
              <a:buNone/>
            </a:pPr>
            <a:r>
              <a:rPr lang="id-ID" dirty="0" smtClean="0"/>
              <a:t>Jadikanku alat dalam rumah</a:t>
            </a:r>
            <a:r>
              <a:rPr lang="en-US" dirty="0" smtClean="0"/>
              <a:t>-</a:t>
            </a:r>
            <a:r>
              <a:rPr lang="id-ID" dirty="0" smtClean="0"/>
              <a:t>Mu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i</a:t>
            </a:r>
            <a:r>
              <a:rPr lang="id-ID" dirty="0" smtClean="0"/>
              <a:t>nilah hidupku di tangan</a:t>
            </a:r>
            <a:r>
              <a:rPr lang="en-US" dirty="0" smtClean="0"/>
              <a:t>-</a:t>
            </a:r>
            <a:r>
              <a:rPr lang="id-ID" dirty="0" smtClean="0"/>
              <a:t>Mu</a:t>
            </a:r>
            <a:endParaRPr lang="en-US" dirty="0" smtClean="0"/>
          </a:p>
          <a:p>
            <a:pPr algn="ctr">
              <a:buNone/>
            </a:pPr>
            <a:r>
              <a:rPr lang="id-ID" dirty="0" smtClean="0"/>
              <a:t>Bentuklah s'turut kehendak</a:t>
            </a:r>
            <a:r>
              <a:rPr lang="en-US" dirty="0" smtClean="0"/>
              <a:t>-</a:t>
            </a:r>
            <a:r>
              <a:rPr lang="id-ID" dirty="0" smtClean="0"/>
              <a:t>Mu</a:t>
            </a:r>
            <a:r>
              <a:rPr lang="en-US" dirty="0" smtClean="0"/>
              <a:t>, p</a:t>
            </a:r>
            <a:r>
              <a:rPr lang="id-ID" dirty="0" smtClean="0"/>
              <a:t>akailah sesuai rencana</a:t>
            </a:r>
            <a:r>
              <a:rPr lang="en-US" dirty="0" smtClean="0"/>
              <a:t>-</a:t>
            </a:r>
            <a:r>
              <a:rPr lang="id-ID" dirty="0" smtClean="0"/>
              <a:t>Mu</a:t>
            </a:r>
            <a:r>
              <a:rPr lang="en-US" dirty="0" smtClean="0"/>
              <a:t>.</a:t>
            </a:r>
          </a:p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r>
              <a:rPr lang="en-US" b="1" dirty="0" smtClean="0"/>
              <a:t>Ref:</a:t>
            </a:r>
            <a:endParaRPr lang="en-US" dirty="0" smtClean="0"/>
          </a:p>
          <a:p>
            <a:pPr algn="ctr">
              <a:buNone/>
            </a:pPr>
            <a:r>
              <a:rPr lang="id-ID" dirty="0" smtClean="0"/>
              <a:t>Ku mau </a:t>
            </a:r>
            <a:r>
              <a:rPr lang="id-ID" dirty="0" smtClean="0"/>
              <a:t>s'perti</a:t>
            </a:r>
            <a:r>
              <a:rPr lang="en-US" dirty="0" smtClean="0"/>
              <a:t>-</a:t>
            </a:r>
            <a:r>
              <a:rPr lang="id-ID" dirty="0" smtClean="0"/>
              <a:t>Mu </a:t>
            </a:r>
            <a:r>
              <a:rPr lang="id-ID" dirty="0" smtClean="0"/>
              <a:t>Yesus</a:t>
            </a:r>
            <a:r>
              <a:rPr lang="en-US" dirty="0" smtClean="0"/>
              <a:t>,</a:t>
            </a:r>
            <a:r>
              <a:rPr lang="id-ID" dirty="0" smtClean="0"/>
              <a:t> Disempurnakan s'lalu</a:t>
            </a:r>
            <a:r>
              <a:rPr lang="en-US" dirty="0" smtClean="0"/>
              <a:t>;</a:t>
            </a:r>
          </a:p>
          <a:p>
            <a:pPr algn="ctr">
              <a:buNone/>
            </a:pPr>
            <a:r>
              <a:rPr lang="id-ID" dirty="0" smtClean="0"/>
              <a:t>Dalam setiap jalanku </a:t>
            </a:r>
            <a:r>
              <a:rPr lang="en-US" dirty="0" smtClean="0"/>
              <a:t>m</a:t>
            </a:r>
            <a:r>
              <a:rPr lang="id-ID" dirty="0" smtClean="0"/>
              <a:t>emuliakan nama</a:t>
            </a:r>
            <a:r>
              <a:rPr lang="en-US" dirty="0" smtClean="0"/>
              <a:t>-</a:t>
            </a:r>
            <a:r>
              <a:rPr lang="id-ID" dirty="0" smtClean="0"/>
              <a:t>M</a:t>
            </a:r>
            <a:r>
              <a:rPr lang="en-US" dirty="0" smtClean="0"/>
              <a:t>u.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607</Words>
  <Application>Microsoft Office PowerPoint</Application>
  <PresentationFormat>Custom</PresentationFormat>
  <Paragraphs>110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“Dynamic Duo: Melangkah Bersama”</vt:lpstr>
      <vt:lpstr>Ajakan Beribadah</vt:lpstr>
      <vt:lpstr>Mulia, Mulia, Namanya (PKJ 2)</vt:lpstr>
      <vt:lpstr>Votum dan Salam</vt:lpstr>
      <vt:lpstr>Hari yang Terindah</vt:lpstr>
      <vt:lpstr>Menjulang Nyata Atas Bukit Kala (KJ 183)</vt:lpstr>
      <vt:lpstr>Berita Anugerah</vt:lpstr>
      <vt:lpstr>Dijalan Hidupku (NKB 201)</vt:lpstr>
      <vt:lpstr>Bagaikan Bejana</vt:lpstr>
      <vt:lpstr>Nas Persembahan</vt:lpstr>
      <vt:lpstr>NKB 197 – Besarlah Untungku</vt:lpstr>
      <vt:lpstr>NKB 197 – Besarlah Untungku</vt:lpstr>
      <vt:lpstr>Komitmen</vt:lpstr>
      <vt:lpstr>Bertumbuh dalam Kasih</vt:lpstr>
      <vt:lpstr>Pengutusan</vt:lpstr>
      <vt:lpstr>Berkat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Daniel Yunus</cp:lastModifiedBy>
  <cp:revision>22</cp:revision>
  <dcterms:created xsi:type="dcterms:W3CDTF">2013-07-15T20:26:25Z</dcterms:created>
  <dcterms:modified xsi:type="dcterms:W3CDTF">2014-06-15T01:32:48Z</dcterms:modified>
</cp:coreProperties>
</file>