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nl-NL" sz="1800" spc="-1" strike="noStrike">
                <a:latin typeface="Arial"/>
              </a:rPr>
              <a:t>Click to edit the title text format</a:t>
            </a:r>
            <a:endParaRPr b="0" lang="nl-NL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latin typeface="Arial"/>
              </a:rPr>
              <a:t>Click to edit the outline text format</a:t>
            </a:r>
            <a:endParaRPr b="0" lang="nl-N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latin typeface="Arial"/>
              </a:rPr>
              <a:t>Second Outline Level</a:t>
            </a:r>
            <a:endParaRPr b="0" lang="nl-N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latin typeface="Arial"/>
              </a:rPr>
              <a:t>Third Outline Level</a:t>
            </a:r>
            <a:endParaRPr b="0" lang="nl-N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latin typeface="Arial"/>
              </a:rPr>
              <a:t>Fourth Outline Level</a:t>
            </a:r>
            <a:endParaRPr b="0" lang="nl-N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Fifth Outline Level</a:t>
            </a:r>
            <a:endParaRPr b="0" lang="nl-N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Sixth Outline Level</a:t>
            </a:r>
            <a:endParaRPr b="0" lang="nl-N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Seventh Outline Level</a:t>
            </a:r>
            <a:endParaRPr b="0" lang="nl-N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nl-NL" sz="3200" spc="-1" strike="noStrike">
                <a:latin typeface="Arial"/>
              </a:rPr>
              <a:t>16:25:46 on inserting =&gt;  </a:t>
            </a:r>
            <a:fld id="{D119F944-B7D0-4A81-B4ED-156A7BA401CE}" type="datetime11">
              <a:rPr b="0" lang="nl-NL" sz="3200" spc="-1" strike="noStrike">
                <a:latin typeface="Arial"/>
              </a:rPr>
              <a:t>16:31:39</a:t>
            </a:fld>
            <a:endParaRPr b="0" lang="nl-N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3200" spc="-1" strike="noStrike">
                <a:latin typeface="Arial"/>
              </a:rPr>
              <a:t>field title =&gt; </a:t>
            </a:r>
            <a:fld id="{A96B081E-7930-4FDE-8115-1553DF4D48E2}" type="slidename">
              <a:rPr b="0" lang="nl-NL" sz="3200" spc="-1" strike="noStrike">
                <a:latin typeface="Arial"/>
              </a:rPr>
              <a:t>&lt;slide-name&gt;</a:t>
            </a:fld>
            <a:endParaRPr b="0" lang="nl-N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3200" spc="-1" strike="noStrike">
                <a:latin typeface="Arial"/>
              </a:rPr>
              <a:t>field slide count =&gt; </a:t>
            </a:r>
            <a:fld id="{DE5B311A-4607-4619-A820-A48D11B7F257}" type="slidecount">
              <a:rPr b="0" lang="nl-NL" sz="3200" spc="-1" strike="noStrike">
                <a:latin typeface="Arial"/>
              </a:rPr>
              <a:t>2</a:t>
            </a:fld>
            <a:endParaRPr b="0" lang="nl-N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3200" spc="-1" strike="noStrike">
                <a:latin typeface="Arial"/>
                <a:ea typeface="Lucida Sans Unicode"/>
              </a:rPr>
              <a:t>field slide number =&gt; </a:t>
            </a:r>
            <a:fld id="{59F0CF32-0A8E-4C56-988F-9110254FF07E}" type="slidenum">
              <a:rPr b="0" lang="nl-NL" sz="3200" spc="-1" strike="noStrike">
                <a:latin typeface="Arial"/>
                <a:ea typeface="Lucida Sans Unicode"/>
              </a:rPr>
              <a:t>&lt;number&gt;</a:t>
            </a:fld>
            <a:endParaRPr b="0" lang="nl-N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3200" spc="-1" strike="noStrike">
                <a:latin typeface="Arial"/>
                <a:ea typeface="Lucida Sans Unicode"/>
              </a:rPr>
              <a:t>field author =&gt; </a:t>
            </a:r>
            <a:fld id="{47450BFE-E548-4FF3-8752-0AFBCF8ED0D7}" type="author">
              <a:rPr b="0" lang="nl-NL" sz="3200" spc="-1" strike="noStrike">
                <a:latin typeface="Arial"/>
                <a:ea typeface="Lucida Sans Unicode"/>
              </a:rPr>
              <a:t>Cornelis Nouws</a:t>
            </a:fld>
            <a:endParaRPr b="0" lang="nl-NL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latin typeface="Arial"/>
                <a:ea typeface="Lucida Sans Unicode"/>
              </a:rPr>
              <a:t>field slide number =&gt; </a:t>
            </a:r>
            <a:fld id="{8EE35481-4652-40B3-BB4C-09D1F9202A52}" type="slidenum">
              <a:rPr b="0" lang="nl-NL" sz="3200" spc="-1" strike="noStrike">
                <a:latin typeface="Arial"/>
                <a:ea typeface="Lucida Sans Unicode"/>
              </a:rPr>
              <a:t>&lt;number&gt;</a:t>
            </a:fld>
            <a:endParaRPr b="0" lang="nl-NL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latin typeface="Arial"/>
                <a:ea typeface="Lucida Sans Unicode"/>
              </a:rPr>
              <a:t> </a:t>
            </a:r>
            <a:endParaRPr b="0" lang="nl-NL" sz="32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LibreOfficeDev_daily20180203/6.1.0.0.alpha0$Linux_X86_64 LibreOffice_project/c7f74bbab4c666a8b3b865dbd58b3666f1f63052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2018-02-04T16:30:51Z</dcterms:created>
  <dc:creator>Cornelis Nouws</dc:creator>
  <dc:description/>
  <dc:language>nl-NL</dc:language>
  <cp:lastModifiedBy>Cornelis Nouws</cp:lastModifiedBy>
  <dcterms:modified xsi:type="dcterms:W3CDTF">2018-02-04T16:31:39Z</dcterms:modified>
  <cp:revision>2</cp:revision>
  <dc:subject/>
  <dc:title/>
</cp:coreProperties>
</file>