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107B-1907-400F-9C11-E263DBE83280}" type="datetimeFigureOut">
              <a:rPr lang="id-ID" smtClean="0"/>
              <a:t>02/06/2014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D1C8-CDB8-4323-B1AC-B9B685E68A7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5736" y="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Sample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9236" y="1556792"/>
            <a:ext cx="2343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4704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1556792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55976" y="1569566"/>
            <a:ext cx="2459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04248" y="1641574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95736" y="764704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27984" y="849486"/>
            <a:ext cx="2382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19325" y="836712"/>
            <a:ext cx="2343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8561" y="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7984" y="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Sample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36512" y="234888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Sample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55976" y="3212976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95736" y="3140968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115416" y="3212976"/>
            <a:ext cx="2536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8561" y="2420888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26801" y="234888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23728" y="234888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38561" y="3284984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38561" y="486916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Sample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27984" y="4797152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Sample</a:t>
            </a:r>
            <a:endParaRPr lang="en-US" sz="54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3750" y="4869160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Sample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4869160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Sample</a:t>
            </a:r>
            <a:endParaRPr lang="en-US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838561" y="4077072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Sample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427984" y="4005064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Sample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138028" y="4005064"/>
            <a:ext cx="24208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Sample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111986" y="4077072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Sample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46845" y="5602014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Sample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94553" y="5674022"/>
            <a:ext cx="23054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Sample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19236" y="5589240"/>
            <a:ext cx="2343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Sample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Yunus</dc:creator>
  <cp:lastModifiedBy>Daniel Yunus</cp:lastModifiedBy>
  <cp:revision>1</cp:revision>
  <dcterms:created xsi:type="dcterms:W3CDTF">2014-06-02T11:10:48Z</dcterms:created>
  <dcterms:modified xsi:type="dcterms:W3CDTF">2014-06-02T11:20:39Z</dcterms:modified>
</cp:coreProperties>
</file>