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3A99-CC1A-4AB8-96F5-C2392D627467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CC60-8A24-4578-8514-35B28C110D0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0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492896"/>
            <a:ext cx="2555776" cy="19168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41168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8" name="Picture 7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8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941168"/>
            <a:ext cx="2555776" cy="19168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2555776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420888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" name="Picture 11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941168"/>
            <a:ext cx="2555776" cy="1916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0"/>
            <a:ext cx="2555776" cy="19168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0888"/>
            <a:ext cx="2555776" cy="19168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941168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492896"/>
            <a:ext cx="2555776" cy="19168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55776" cy="19168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348880"/>
            <a:ext cx="2555776" cy="19168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Picture 7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41168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941168"/>
            <a:ext cx="2555776" cy="19168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Picture 9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Yunus</dc:creator>
  <cp:lastModifiedBy>Daniel Yunus</cp:lastModifiedBy>
  <cp:revision>2</cp:revision>
  <dcterms:created xsi:type="dcterms:W3CDTF">2014-06-02T11:00:05Z</dcterms:created>
  <dcterms:modified xsi:type="dcterms:W3CDTF">2014-06-02T11:10:38Z</dcterms:modified>
</cp:coreProperties>
</file>