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7980B-EAA0-4FC0-A4A4-7221060EE24F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5445D-5077-4F70-8435-D077EA693E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712B-1D1C-455A-9211-597BE497D648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26E2-6C8D-4B10-A3AA-9672C18C3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712B-1D1C-455A-9211-597BE497D648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26E2-6C8D-4B10-A3AA-9672C18C3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712B-1D1C-455A-9211-597BE497D648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26E2-6C8D-4B10-A3AA-9672C18C3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712B-1D1C-455A-9211-597BE497D648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26E2-6C8D-4B10-A3AA-9672C18C3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712B-1D1C-455A-9211-597BE497D648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26E2-6C8D-4B10-A3AA-9672C18C3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712B-1D1C-455A-9211-597BE497D648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26E2-6C8D-4B10-A3AA-9672C18C3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712B-1D1C-455A-9211-597BE497D648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26E2-6C8D-4B10-A3AA-9672C18C3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712B-1D1C-455A-9211-597BE497D648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26E2-6C8D-4B10-A3AA-9672C18C3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712B-1D1C-455A-9211-597BE497D648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26E2-6C8D-4B10-A3AA-9672C18C3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712B-1D1C-455A-9211-597BE497D648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26E2-6C8D-4B10-A3AA-9672C18C3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712B-1D1C-455A-9211-597BE497D648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26E2-6C8D-4B10-A3AA-9672C18C3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E712B-1D1C-455A-9211-597BE497D648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26E2-6C8D-4B10-A3AA-9672C18C32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95736" y="0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Sample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55976" y="0"/>
            <a:ext cx="2254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Sample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6216" y="0"/>
            <a:ext cx="2343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Sample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36712"/>
            <a:ext cx="2459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Sample</a:t>
            </a:r>
            <a:endParaRPr lang="en-US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39752" y="836712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Sample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99992" y="836712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Sample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8561" y="836712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Sample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628800"/>
            <a:ext cx="2343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Sample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67744" y="1628800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Sample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4008" y="1628800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Sample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8561" y="1628800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Sample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6" name="Picture 15" descr="For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592288"/>
            <a:ext cx="2363755" cy="17728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7" name="Picture 16" descr="For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653136"/>
            <a:ext cx="2363755" cy="17728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8" name="Picture 17" descr="For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53136"/>
            <a:ext cx="2363755" cy="17728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" name="Picture 18" descr="For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2492896"/>
            <a:ext cx="2363755" cy="17728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Picture 19" descr="For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564904"/>
            <a:ext cx="2363755" cy="17728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20" descr="For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653136"/>
            <a:ext cx="2363755" cy="17728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2" name="Picture 21" descr="For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5808" y="5157192"/>
            <a:ext cx="1728192" cy="12961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3</cp:revision>
  <dcterms:created xsi:type="dcterms:W3CDTF">2014-06-01T18:23:17Z</dcterms:created>
  <dcterms:modified xsi:type="dcterms:W3CDTF">2014-06-01T18:46:36Z</dcterms:modified>
</cp:coreProperties>
</file>