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1760" y="1768680"/>
            <a:ext cx="549540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1760" y="1768680"/>
            <a:ext cx="549540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5E7DCFCD-FAA3-4E5C-947B-F2B083F57E0E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200">
                <a:latin typeface="Arial"/>
              </a:rPr>
              <a:t>This is a sample text. This  is a sample text.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