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OOS Range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4F8ABE"/>
              </a:solidFill>
              <a:ln>
                <a:noFill/>
              </a:ln>
              <a:effectLst/>
            </c:spPr>
          </c:dPt>
          <c:cat>
            <c:strRef>
              <c:f>Sheet1!$A$2</c:f>
              <c:strCache>
                <c:ptCount val="1"/>
                <c:pt idx="0">
                  <c:v>Apparel
Industry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36"/>
        <c:axId val="1137123840"/>
        <c:axId val="1137145600"/>
      </c:barChart>
      <c:catAx>
        <c:axId val="1137123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145600"/>
        <c:crosses val="autoZero"/>
        <c:auto val="1"/>
        <c:lblAlgn val="ctr"/>
        <c:lblOffset val="100"/>
        <c:noMultiLvlLbl val="0"/>
      </c:catAx>
      <c:valAx>
        <c:axId val="1137145600"/>
        <c:scaling>
          <c:orientation val="minMax"/>
          <c:max val="2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Percent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12384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919195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62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34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4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29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499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154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90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93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76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61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BD84C-71F9-4EA3-A42B-2EC29078D8BF}" type="datetimeFigureOut">
              <a:rPr lang="en-IN" smtClean="0"/>
              <a:t>11-06-2014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F2A7-942A-4C05-A150-0582DB6D5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806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59672025"/>
              </p:ext>
            </p:extLst>
          </p:nvPr>
        </p:nvGraphicFramePr>
        <p:xfrm>
          <a:off x="7267455" y="1812395"/>
          <a:ext cx="4104203" cy="271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28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Vipin Thomas</dc:creator>
  <cp:lastModifiedBy>Vipin Thomas</cp:lastModifiedBy>
  <cp:revision>1</cp:revision>
  <dcterms:created xsi:type="dcterms:W3CDTF">2014-06-11T10:56:15Z</dcterms:created>
  <dcterms:modified xsi:type="dcterms:W3CDTF">2014-06-11T10:56:32Z</dcterms:modified>
</cp:coreProperties>
</file>