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9414A-E63D-4384-9E2F-E092602FDC6E}" type="datetimeFigureOut">
              <a:rPr lang="en-IN" smtClean="0"/>
              <a:t>28-05-2014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A669-10AF-4236-BBDD-A665E60F9C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0857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9414A-E63D-4384-9E2F-E092602FDC6E}" type="datetimeFigureOut">
              <a:rPr lang="en-IN" smtClean="0"/>
              <a:t>28-05-2014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A669-10AF-4236-BBDD-A665E60F9C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4598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9414A-E63D-4384-9E2F-E092602FDC6E}" type="datetimeFigureOut">
              <a:rPr lang="en-IN" smtClean="0"/>
              <a:t>28-05-2014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A669-10AF-4236-BBDD-A665E60F9C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4620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9414A-E63D-4384-9E2F-E092602FDC6E}" type="datetimeFigureOut">
              <a:rPr lang="en-IN" smtClean="0"/>
              <a:t>28-05-2014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A669-10AF-4236-BBDD-A665E60F9C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5244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9414A-E63D-4384-9E2F-E092602FDC6E}" type="datetimeFigureOut">
              <a:rPr lang="en-IN" smtClean="0"/>
              <a:t>28-05-2014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A669-10AF-4236-BBDD-A665E60F9C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9246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9414A-E63D-4384-9E2F-E092602FDC6E}" type="datetimeFigureOut">
              <a:rPr lang="en-IN" smtClean="0"/>
              <a:t>28-05-2014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A669-10AF-4236-BBDD-A665E60F9C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6448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9414A-E63D-4384-9E2F-E092602FDC6E}" type="datetimeFigureOut">
              <a:rPr lang="en-IN" smtClean="0"/>
              <a:t>28-05-2014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A669-10AF-4236-BBDD-A665E60F9C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3193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9414A-E63D-4384-9E2F-E092602FDC6E}" type="datetimeFigureOut">
              <a:rPr lang="en-IN" smtClean="0"/>
              <a:t>28-05-2014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A669-10AF-4236-BBDD-A665E60F9C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234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9414A-E63D-4384-9E2F-E092602FDC6E}" type="datetimeFigureOut">
              <a:rPr lang="en-IN" smtClean="0"/>
              <a:t>28-05-2014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A669-10AF-4236-BBDD-A665E60F9C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541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9414A-E63D-4384-9E2F-E092602FDC6E}" type="datetimeFigureOut">
              <a:rPr lang="en-IN" smtClean="0"/>
              <a:t>28-05-2014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A669-10AF-4236-BBDD-A665E60F9C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5906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9414A-E63D-4384-9E2F-E092602FDC6E}" type="datetimeFigureOut">
              <a:rPr lang="en-IN" smtClean="0"/>
              <a:t>28-05-2014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A669-10AF-4236-BBDD-A665E60F9C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6602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9414A-E63D-4384-9E2F-E092602FDC6E}" type="datetimeFigureOut">
              <a:rPr lang="en-IN" smtClean="0"/>
              <a:t>28-05-2014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BA669-10AF-4236-BBDD-A665E60F9C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9869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694" y="2345303"/>
            <a:ext cx="1737639" cy="172919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281" y="2276872"/>
            <a:ext cx="1730811" cy="172919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041" y="2276871"/>
            <a:ext cx="1989253" cy="172919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366081" y="4262600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Social</a:t>
            </a:r>
          </a:p>
          <a:p>
            <a:pPr algn="ctr"/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</a:t>
            </a:r>
            <a:endParaRPr lang="en-US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97118" y="4261109"/>
            <a:ext cx="16951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Feed Algorithmic</a:t>
            </a:r>
          </a:p>
          <a:p>
            <a:pPr algn="ctr"/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Tools</a:t>
            </a:r>
            <a:endParaRPr lang="en-US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173597" y="4262600"/>
            <a:ext cx="18341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Monitored, Output</a:t>
            </a:r>
          </a:p>
          <a:p>
            <a:pPr algn="ctr"/>
            <a:r>
              <a:rPr lang="en-U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</a:t>
            </a:r>
            <a:endParaRPr lang="en-US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7063811" y="2833382"/>
            <a:ext cx="712694" cy="753035"/>
          </a:xfrm>
          <a:prstGeom prst="rightArrow">
            <a:avLst/>
          </a:prstGeom>
          <a:solidFill>
            <a:srgbClr val="919195"/>
          </a:solidFill>
          <a:ln>
            <a:solidFill>
              <a:srgbClr val="919195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Plus 21"/>
          <p:cNvSpPr/>
          <p:nvPr/>
        </p:nvSpPr>
        <p:spPr>
          <a:xfrm>
            <a:off x="3759858" y="2677031"/>
            <a:ext cx="1070751" cy="1070751"/>
          </a:xfrm>
          <a:prstGeom prst="mathPlus">
            <a:avLst/>
          </a:prstGeom>
          <a:solidFill>
            <a:srgbClr val="91919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Vipin Thomas</dc:creator>
  <cp:lastModifiedBy>Vipin Thomas</cp:lastModifiedBy>
  <cp:revision>1</cp:revision>
  <dcterms:created xsi:type="dcterms:W3CDTF">2014-05-28T05:25:18Z</dcterms:created>
  <dcterms:modified xsi:type="dcterms:W3CDTF">2014-05-28T05:25:30Z</dcterms:modified>
</cp:coreProperties>
</file>