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en-AU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AU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AU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AU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AU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AU" sz="4400">
                <a:latin typeface="Arial"/>
              </a:rPr>
              <a:t>1</a:t>
            </a:r>
            <a:r>
              <a:rPr lang="en-AU" sz="4400" baseline="101000">
                <a:latin typeface="Arial"/>
              </a:rPr>
              <a:t>st</a:t>
            </a:r>
            <a:r>
              <a:rPr lang="en-AU" sz="4400">
                <a:latin typeface="Arial"/>
              </a:rPr>
              <a:t> title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AU" sz="3200">
                <a:latin typeface="Arial"/>
              </a:rPr>
              <a:t>2</a:t>
            </a:r>
            <a:r>
              <a:rPr lang="en-AU" sz="3200" baseline="101000">
                <a:latin typeface="Arial"/>
              </a:rPr>
              <a:t>nd</a:t>
            </a:r>
            <a:r>
              <a:rPr lang="en-AU" sz="3200">
                <a:latin typeface="Arial"/>
              </a:rPr>
              <a:t> text</a:t>
            </a:r>
            <a:endParaRPr/>
          </a:p>
          <a:p>
            <a:pPr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AU" sz="3200">
                <a:latin typeface="Arial"/>
              </a:rPr>
              <a:t>3</a:t>
            </a:r>
            <a:r>
              <a:rPr lang="en-AU" sz="3200" baseline="101000">
                <a:latin typeface="Arial"/>
              </a:rPr>
              <a:t>rd</a:t>
            </a:r>
            <a:r>
              <a:rPr lang="en-AU" sz="3200">
                <a:latin typeface="Arial"/>
              </a:rPr>
              <a:t> list item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