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36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ja-JP" sz="4400">
                <a:solidFill>
                  <a:srgbClr val="000000"/>
                </a:solidFill>
                <a:latin typeface="Calibri"/>
              </a:rPr>
              <a:t>タイトルテキストの書式を編集するにはクリックします。マスタ タイトルの書式設定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5/5/14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EC38FEC-37D3-49A4-AA62-93E2BF62FF57}" type="slidenum">
              <a:rPr lang="en-US" sz="1200">
                <a:solidFill>
                  <a:srgbClr val="8b8b8b"/>
                </a:solidFill>
                <a:latin typeface="Calibri"/>
              </a:rPr>
              <a:t>&lt;番号&gt;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ja-JP"/>
              <a:t>アウトラインテキストの書式を編集するにはクリックします。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ja-JP"/>
              <a:t>2</a:t>
            </a:r>
            <a:r>
              <a:rPr lang="ja-JP"/>
              <a:t>レベル目のアウトライン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ja-JP"/>
              <a:t>3</a:t>
            </a:r>
            <a:r>
              <a:rPr lang="ja-JP"/>
              <a:t>レベル目のアウトライン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ja-JP"/>
              <a:t>4</a:t>
            </a:r>
            <a:r>
              <a:rPr lang="ja-JP"/>
              <a:t>レベル目のアウトライン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ja-JP"/>
              <a:t>5</a:t>
            </a:r>
            <a:r>
              <a:rPr lang="ja-JP"/>
              <a:t>レベル目のアウトライン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ja-JP"/>
              <a:t>6</a:t>
            </a:r>
            <a:r>
              <a:rPr lang="ja-JP"/>
              <a:t>レベル目のアウトライン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ja-JP"/>
              <a:t>7</a:t>
            </a:r>
            <a:r>
              <a:rPr lang="ja-JP"/>
              <a:t>レベル目のアウトライン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800000" y="764640"/>
            <a:ext cx="2808000" cy="2592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In  MS Office, this text is shown by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five lines with the text overflown from the box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and the text is aligned by the </a:t>
            </a:r>
            <a:r>
              <a:rPr b="1" lang="en-US">
                <a:solidFill>
                  <a:srgbClr val="000000"/>
                </a:solidFill>
                <a:latin typeface="Calibri"/>
              </a:rPr>
              <a:t>left end</a:t>
            </a:r>
            <a:r>
              <a:rPr lang="en-US">
                <a:solidFill>
                  <a:srgbClr val="000000"/>
                </a:solidFill>
                <a:latin typeface="Calibri"/>
              </a:rPr>
              <a:t> of the box.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Because LibreOffice does not have the feature,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the text is</a:t>
            </a:r>
            <a:r>
              <a:rPr lang="en-US">
                <a:solidFill>
                  <a:srgbClr val="000000"/>
                </a:solidFill>
                <a:latin typeface="Calibri"/>
              </a:rPr>
              <a:t> aligned by the </a:t>
            </a:r>
            <a:r>
              <a:rPr b="1" lang="en-US">
                <a:solidFill>
                  <a:srgbClr val="000000"/>
                </a:solidFill>
                <a:latin typeface="Calibri"/>
              </a:rPr>
              <a:t>center</a:t>
            </a:r>
            <a:r>
              <a:rPr lang="en-US">
                <a:solidFill>
                  <a:srgbClr val="000000"/>
                </a:solidFill>
                <a:latin typeface="Calibri"/>
              </a:rPr>
              <a:t> of the box</a:t>
            </a:r>
            <a:r>
              <a:rPr lang="en-US">
                <a:solidFill>
                  <a:srgbClr val="000000"/>
                </a:solidFill>
                <a:latin typeface="Calibri"/>
              </a:rPr>
              <a:t>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