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2F8747-F910-4E67-B6D9-9884F2F078FA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01439E23-DFE0-4FBC-8962-BF6C1922A800}">
      <dgm:prSet phldrT="[Texte]"/>
      <dgm:spPr/>
      <dgm:t>
        <a:bodyPr/>
        <a:lstStyle/>
        <a:p>
          <a:r>
            <a:rPr lang="en-US" noProof="0" dirty="0" smtClean="0"/>
            <a:t>Market survey</a:t>
          </a:r>
          <a:endParaRPr lang="en-US" noProof="0" dirty="0"/>
        </a:p>
      </dgm:t>
    </dgm:pt>
    <dgm:pt modelId="{17C5593A-56C7-417D-A5F5-A1BF0B4B9C55}" type="parTrans" cxnId="{CA8D1AAA-8585-487F-9188-91ADF5AE4849}">
      <dgm:prSet/>
      <dgm:spPr/>
      <dgm:t>
        <a:bodyPr/>
        <a:lstStyle/>
        <a:p>
          <a:endParaRPr lang="en-US" noProof="0"/>
        </a:p>
      </dgm:t>
    </dgm:pt>
    <dgm:pt modelId="{1F943929-E4F0-4F9B-9B79-805A35E6C648}" type="sibTrans" cxnId="{CA8D1AAA-8585-487F-9188-91ADF5AE4849}">
      <dgm:prSet/>
      <dgm:spPr/>
      <dgm:t>
        <a:bodyPr/>
        <a:lstStyle/>
        <a:p>
          <a:endParaRPr lang="en-US" noProof="0"/>
        </a:p>
      </dgm:t>
    </dgm:pt>
    <dgm:pt modelId="{83DE6FB1-115F-4ECC-82FA-35316F8007BF}">
      <dgm:prSet phldrT="[Texte]"/>
      <dgm:spPr/>
      <dgm:t>
        <a:bodyPr/>
        <a:lstStyle/>
        <a:p>
          <a:r>
            <a:rPr lang="en-US" noProof="0" dirty="0" smtClean="0"/>
            <a:t>Specifications</a:t>
          </a:r>
          <a:endParaRPr lang="en-US" noProof="0" dirty="0"/>
        </a:p>
      </dgm:t>
    </dgm:pt>
    <dgm:pt modelId="{FED5752D-7246-4A55-A775-E97A320FBD68}" type="parTrans" cxnId="{E281CA3C-6C1A-4C45-B092-E3DBC26FAEC2}">
      <dgm:prSet/>
      <dgm:spPr/>
      <dgm:t>
        <a:bodyPr/>
        <a:lstStyle/>
        <a:p>
          <a:endParaRPr lang="en-US" noProof="0"/>
        </a:p>
      </dgm:t>
    </dgm:pt>
    <dgm:pt modelId="{35A25E7C-EB5E-49D2-8EC6-F334CDE261EB}" type="sibTrans" cxnId="{E281CA3C-6C1A-4C45-B092-E3DBC26FAEC2}">
      <dgm:prSet/>
      <dgm:spPr/>
      <dgm:t>
        <a:bodyPr/>
        <a:lstStyle/>
        <a:p>
          <a:endParaRPr lang="en-US" noProof="0"/>
        </a:p>
      </dgm:t>
    </dgm:pt>
    <dgm:pt modelId="{DEF66A00-EEA9-4DBD-9C12-82BB0C719414}">
      <dgm:prSet phldrT="[Texte]"/>
      <dgm:spPr/>
      <dgm:t>
        <a:bodyPr/>
        <a:lstStyle/>
        <a:p>
          <a:r>
            <a:rPr lang="en-US" noProof="0" dirty="0" smtClean="0"/>
            <a:t>RFI</a:t>
          </a:r>
          <a:endParaRPr lang="en-US" noProof="0" dirty="0"/>
        </a:p>
      </dgm:t>
    </dgm:pt>
    <dgm:pt modelId="{6FB4156F-1611-4E30-B380-9E059C3F0909}" type="parTrans" cxnId="{AE504D75-1A83-4F41-99F4-1201538CCC38}">
      <dgm:prSet/>
      <dgm:spPr/>
      <dgm:t>
        <a:bodyPr/>
        <a:lstStyle/>
        <a:p>
          <a:endParaRPr lang="en-US" noProof="0"/>
        </a:p>
      </dgm:t>
    </dgm:pt>
    <dgm:pt modelId="{80BF4EFC-10E9-41DC-8B60-FAB1386346C0}" type="sibTrans" cxnId="{AE504D75-1A83-4F41-99F4-1201538CCC38}">
      <dgm:prSet/>
      <dgm:spPr/>
      <dgm:t>
        <a:bodyPr/>
        <a:lstStyle/>
        <a:p>
          <a:endParaRPr lang="en-US" noProof="0"/>
        </a:p>
      </dgm:t>
    </dgm:pt>
    <dgm:pt modelId="{06191148-C67E-46E6-AF51-257D6D2835F9}">
      <dgm:prSet phldrT="[Texte]"/>
      <dgm:spPr/>
      <dgm:t>
        <a:bodyPr/>
        <a:lstStyle/>
        <a:p>
          <a:r>
            <a:rPr lang="en-US" noProof="0" dirty="0" smtClean="0"/>
            <a:t>Searching suppliers</a:t>
          </a:r>
          <a:endParaRPr lang="en-US" noProof="0" dirty="0"/>
        </a:p>
      </dgm:t>
    </dgm:pt>
    <dgm:pt modelId="{192B3608-0B42-4A42-9FBF-F2B9B11873BC}" type="parTrans" cxnId="{74A84F95-2A26-46FD-8042-FE1132288257}">
      <dgm:prSet/>
      <dgm:spPr/>
      <dgm:t>
        <a:bodyPr/>
        <a:lstStyle/>
        <a:p>
          <a:endParaRPr lang="en-US" noProof="0"/>
        </a:p>
      </dgm:t>
    </dgm:pt>
    <dgm:pt modelId="{7501A081-F716-4C50-96E9-2EF37DCD399E}" type="sibTrans" cxnId="{74A84F95-2A26-46FD-8042-FE1132288257}">
      <dgm:prSet/>
      <dgm:spPr/>
      <dgm:t>
        <a:bodyPr/>
        <a:lstStyle/>
        <a:p>
          <a:endParaRPr lang="en-US" noProof="0"/>
        </a:p>
      </dgm:t>
    </dgm:pt>
    <dgm:pt modelId="{1A3D7008-0710-4078-A8BA-7007B7A692F7}">
      <dgm:prSet phldrT="[Texte]"/>
      <dgm:spPr/>
      <dgm:t>
        <a:bodyPr/>
        <a:lstStyle/>
        <a:p>
          <a:r>
            <a:rPr lang="en-US" noProof="0" dirty="0" smtClean="0"/>
            <a:t>RFQ/ Bargain</a:t>
          </a:r>
          <a:endParaRPr lang="en-US" noProof="0" dirty="0"/>
        </a:p>
      </dgm:t>
    </dgm:pt>
    <dgm:pt modelId="{13704A9B-5BA7-434E-A465-74C945D10397}" type="parTrans" cxnId="{D3943451-80E8-4183-B8E1-743FDAB4D5BE}">
      <dgm:prSet/>
      <dgm:spPr/>
      <dgm:t>
        <a:bodyPr/>
        <a:lstStyle/>
        <a:p>
          <a:endParaRPr lang="en-US" noProof="0"/>
        </a:p>
      </dgm:t>
    </dgm:pt>
    <dgm:pt modelId="{89660C6A-7A27-4029-B084-41BC72148466}" type="sibTrans" cxnId="{D3943451-80E8-4183-B8E1-743FDAB4D5BE}">
      <dgm:prSet/>
      <dgm:spPr/>
      <dgm:t>
        <a:bodyPr/>
        <a:lstStyle/>
        <a:p>
          <a:endParaRPr lang="en-US" noProof="0"/>
        </a:p>
      </dgm:t>
    </dgm:pt>
    <dgm:pt modelId="{F876729C-9923-4A85-B663-6096A95D8BB2}">
      <dgm:prSet phldrT="[Texte]"/>
      <dgm:spPr/>
      <dgm:t>
        <a:bodyPr/>
        <a:lstStyle/>
        <a:p>
          <a:r>
            <a:rPr lang="en-US" noProof="0" dirty="0" smtClean="0"/>
            <a:t>Checking</a:t>
          </a:r>
          <a:endParaRPr lang="en-US" noProof="0" dirty="0"/>
        </a:p>
      </dgm:t>
    </dgm:pt>
    <dgm:pt modelId="{BD2FCB0D-3AA5-4446-9FB4-8342B7649B28}" type="parTrans" cxnId="{07E3F307-93E8-48FC-87A8-2A3331844C75}">
      <dgm:prSet/>
      <dgm:spPr/>
      <dgm:t>
        <a:bodyPr/>
        <a:lstStyle/>
        <a:p>
          <a:endParaRPr lang="en-US" noProof="0"/>
        </a:p>
      </dgm:t>
    </dgm:pt>
    <dgm:pt modelId="{C49DAC2D-8FD4-49CD-A627-5FEA0B96C41A}" type="sibTrans" cxnId="{07E3F307-93E8-48FC-87A8-2A3331844C75}">
      <dgm:prSet/>
      <dgm:spPr/>
      <dgm:t>
        <a:bodyPr/>
        <a:lstStyle/>
        <a:p>
          <a:endParaRPr lang="en-US" noProof="0"/>
        </a:p>
      </dgm:t>
    </dgm:pt>
    <dgm:pt modelId="{C44BBC02-F1D4-440B-A630-B1CF0333A441}">
      <dgm:prSet phldrT="[Texte]"/>
      <dgm:spPr/>
      <dgm:t>
        <a:bodyPr/>
        <a:lstStyle/>
        <a:p>
          <a:r>
            <a:rPr lang="en-US" noProof="0" dirty="0" smtClean="0"/>
            <a:t>Decision</a:t>
          </a:r>
          <a:endParaRPr lang="en-US" noProof="0" dirty="0"/>
        </a:p>
      </dgm:t>
    </dgm:pt>
    <dgm:pt modelId="{ABF57289-6368-428C-97F8-CC949D6AD4B2}" type="parTrans" cxnId="{C42F1E27-4603-47B1-8250-43FB4D0BAA23}">
      <dgm:prSet/>
      <dgm:spPr/>
      <dgm:t>
        <a:bodyPr/>
        <a:lstStyle/>
        <a:p>
          <a:endParaRPr lang="en-US" noProof="0"/>
        </a:p>
      </dgm:t>
    </dgm:pt>
    <dgm:pt modelId="{713CD3EC-E795-488A-829B-A815E0DAF812}" type="sibTrans" cxnId="{C42F1E27-4603-47B1-8250-43FB4D0BAA23}">
      <dgm:prSet/>
      <dgm:spPr/>
      <dgm:t>
        <a:bodyPr/>
        <a:lstStyle/>
        <a:p>
          <a:endParaRPr lang="en-US" noProof="0"/>
        </a:p>
      </dgm:t>
    </dgm:pt>
    <dgm:pt modelId="{005D48DE-CEAE-4651-B2B7-B3C2E9CB7B70}" type="pres">
      <dgm:prSet presAssocID="{562F8747-F910-4E67-B6D9-9884F2F078FA}" presName="Name0" presStyleCnt="0">
        <dgm:presLayoutVars>
          <dgm:dir/>
          <dgm:animLvl val="lvl"/>
          <dgm:resizeHandles val="exact"/>
        </dgm:presLayoutVars>
      </dgm:prSet>
      <dgm:spPr/>
    </dgm:pt>
    <dgm:pt modelId="{77EEE19C-05E1-449F-98F1-733B46809089}" type="pres">
      <dgm:prSet presAssocID="{01439E23-DFE0-4FBC-8962-BF6C1922A800}" presName="Name8" presStyleCnt="0"/>
      <dgm:spPr/>
    </dgm:pt>
    <dgm:pt modelId="{B233C2A1-CB1E-4FE5-AD8B-476FF64A09A6}" type="pres">
      <dgm:prSet presAssocID="{01439E23-DFE0-4FBC-8962-BF6C1922A800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600D15-C7E7-4291-8D05-012533B14BFF}" type="pres">
      <dgm:prSet presAssocID="{01439E23-DFE0-4FBC-8962-BF6C1922A80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483732-4626-401F-B900-34F88927DFC5}" type="pres">
      <dgm:prSet presAssocID="{83DE6FB1-115F-4ECC-82FA-35316F8007BF}" presName="Name8" presStyleCnt="0"/>
      <dgm:spPr/>
    </dgm:pt>
    <dgm:pt modelId="{543E65E3-3B6B-48CC-8B0F-B97E963B2FA1}" type="pres">
      <dgm:prSet presAssocID="{83DE6FB1-115F-4ECC-82FA-35316F8007BF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2D6BEA-B52D-42FB-A98B-ACFFB34F44E9}" type="pres">
      <dgm:prSet presAssocID="{83DE6FB1-115F-4ECC-82FA-35316F8007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A8ADA5-732C-42A6-8802-D1BF013C9536}" type="pres">
      <dgm:prSet presAssocID="{06191148-C67E-46E6-AF51-257D6D2835F9}" presName="Name8" presStyleCnt="0"/>
      <dgm:spPr/>
    </dgm:pt>
    <dgm:pt modelId="{8A327751-99F2-45E3-B887-096B175C376A}" type="pres">
      <dgm:prSet presAssocID="{06191148-C67E-46E6-AF51-257D6D2835F9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D84C51-4FA8-4665-B53C-FEDC44C09DC3}" type="pres">
      <dgm:prSet presAssocID="{06191148-C67E-46E6-AF51-257D6D2835F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3FD416-1CC4-482A-93D6-6D1CCBB3EB3B}" type="pres">
      <dgm:prSet presAssocID="{DEF66A00-EEA9-4DBD-9C12-82BB0C719414}" presName="Name8" presStyleCnt="0"/>
      <dgm:spPr/>
    </dgm:pt>
    <dgm:pt modelId="{72B77F3B-AE5A-408C-BDD2-CF6D41369CE9}" type="pres">
      <dgm:prSet presAssocID="{DEF66A00-EEA9-4DBD-9C12-82BB0C719414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F91AAD-7319-44B2-B7D4-1AD4EF9C116E}" type="pres">
      <dgm:prSet presAssocID="{DEF66A00-EEA9-4DBD-9C12-82BB0C7194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3C4638-F61B-4CA0-BF82-E84DE9673487}" type="pres">
      <dgm:prSet presAssocID="{1A3D7008-0710-4078-A8BA-7007B7A692F7}" presName="Name8" presStyleCnt="0"/>
      <dgm:spPr/>
    </dgm:pt>
    <dgm:pt modelId="{EA6BE5C1-5250-49A4-AE43-D8A010CCF6C8}" type="pres">
      <dgm:prSet presAssocID="{1A3D7008-0710-4078-A8BA-7007B7A692F7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66EDD5-0B3A-4AE1-8583-A11D7CB7497C}" type="pres">
      <dgm:prSet presAssocID="{1A3D7008-0710-4078-A8BA-7007B7A692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2928A3-0907-4413-9F2B-84D04D1929FF}" type="pres">
      <dgm:prSet presAssocID="{F876729C-9923-4A85-B663-6096A95D8BB2}" presName="Name8" presStyleCnt="0"/>
      <dgm:spPr/>
    </dgm:pt>
    <dgm:pt modelId="{7D9EC52C-8D9A-4144-9FB2-8B9186BA01B4}" type="pres">
      <dgm:prSet presAssocID="{F876729C-9923-4A85-B663-6096A95D8BB2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F751A1-0A8E-4AFC-80AD-3CE2F2F7C08C}" type="pres">
      <dgm:prSet presAssocID="{F876729C-9923-4A85-B663-6096A95D8B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47B799-ECC8-4DCB-8548-00B53F0AF705}" type="pres">
      <dgm:prSet presAssocID="{C44BBC02-F1D4-440B-A630-B1CF0333A441}" presName="Name8" presStyleCnt="0"/>
      <dgm:spPr/>
    </dgm:pt>
    <dgm:pt modelId="{693E2200-F80D-4B34-942D-FF05E7175802}" type="pres">
      <dgm:prSet presAssocID="{C44BBC02-F1D4-440B-A630-B1CF0333A441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E0745A-07D4-431F-88D7-FE1BA39245A6}" type="pres">
      <dgm:prSet presAssocID="{C44BBC02-F1D4-440B-A630-B1CF0333A44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4A84F95-2A26-46FD-8042-FE1132288257}" srcId="{562F8747-F910-4E67-B6D9-9884F2F078FA}" destId="{06191148-C67E-46E6-AF51-257D6D2835F9}" srcOrd="2" destOrd="0" parTransId="{192B3608-0B42-4A42-9FBF-F2B9B11873BC}" sibTransId="{7501A081-F716-4C50-96E9-2EF37DCD399E}"/>
    <dgm:cxn modelId="{EE0B2A7E-26B7-4BAC-8B38-F68F66D72799}" type="presOf" srcId="{83DE6FB1-115F-4ECC-82FA-35316F8007BF}" destId="{543E65E3-3B6B-48CC-8B0F-B97E963B2FA1}" srcOrd="0" destOrd="0" presId="urn:microsoft.com/office/officeart/2005/8/layout/pyramid3"/>
    <dgm:cxn modelId="{E281CA3C-6C1A-4C45-B092-E3DBC26FAEC2}" srcId="{562F8747-F910-4E67-B6D9-9884F2F078FA}" destId="{83DE6FB1-115F-4ECC-82FA-35316F8007BF}" srcOrd="1" destOrd="0" parTransId="{FED5752D-7246-4A55-A775-E97A320FBD68}" sibTransId="{35A25E7C-EB5E-49D2-8EC6-F334CDE261EB}"/>
    <dgm:cxn modelId="{5EFD4A7C-A765-4C52-9281-1F9251D89578}" type="presOf" srcId="{DEF66A00-EEA9-4DBD-9C12-82BB0C719414}" destId="{72B77F3B-AE5A-408C-BDD2-CF6D41369CE9}" srcOrd="0" destOrd="0" presId="urn:microsoft.com/office/officeart/2005/8/layout/pyramid3"/>
    <dgm:cxn modelId="{2DFDDC64-5BC2-4DCC-A4E1-717244BA447D}" type="presOf" srcId="{1A3D7008-0710-4078-A8BA-7007B7A692F7}" destId="{EA6BE5C1-5250-49A4-AE43-D8A010CCF6C8}" srcOrd="0" destOrd="0" presId="urn:microsoft.com/office/officeart/2005/8/layout/pyramid3"/>
    <dgm:cxn modelId="{9D4E785F-A6BA-4E83-83C2-745229E70E8F}" type="presOf" srcId="{F876729C-9923-4A85-B663-6096A95D8BB2}" destId="{7D9EC52C-8D9A-4144-9FB2-8B9186BA01B4}" srcOrd="0" destOrd="0" presId="urn:microsoft.com/office/officeart/2005/8/layout/pyramid3"/>
    <dgm:cxn modelId="{20774CDD-4449-4334-84C6-4C175FE5338A}" type="presOf" srcId="{06191148-C67E-46E6-AF51-257D6D2835F9}" destId="{2DD84C51-4FA8-4665-B53C-FEDC44C09DC3}" srcOrd="1" destOrd="0" presId="urn:microsoft.com/office/officeart/2005/8/layout/pyramid3"/>
    <dgm:cxn modelId="{BC7D16B0-A00E-471E-9F65-3B9AE7C09347}" type="presOf" srcId="{C44BBC02-F1D4-440B-A630-B1CF0333A441}" destId="{9FE0745A-07D4-431F-88D7-FE1BA39245A6}" srcOrd="1" destOrd="0" presId="urn:microsoft.com/office/officeart/2005/8/layout/pyramid3"/>
    <dgm:cxn modelId="{CA8D1AAA-8585-487F-9188-91ADF5AE4849}" srcId="{562F8747-F910-4E67-B6D9-9884F2F078FA}" destId="{01439E23-DFE0-4FBC-8962-BF6C1922A800}" srcOrd="0" destOrd="0" parTransId="{17C5593A-56C7-417D-A5F5-A1BF0B4B9C55}" sibTransId="{1F943929-E4F0-4F9B-9B79-805A35E6C648}"/>
    <dgm:cxn modelId="{F6C9E50D-20DD-4B4C-A7F2-1CA72311F0C7}" type="presOf" srcId="{06191148-C67E-46E6-AF51-257D6D2835F9}" destId="{8A327751-99F2-45E3-B887-096B175C376A}" srcOrd="0" destOrd="0" presId="urn:microsoft.com/office/officeart/2005/8/layout/pyramid3"/>
    <dgm:cxn modelId="{3E698E2C-179A-4472-BFDC-1E314236D101}" type="presOf" srcId="{83DE6FB1-115F-4ECC-82FA-35316F8007BF}" destId="{4E2D6BEA-B52D-42FB-A98B-ACFFB34F44E9}" srcOrd="1" destOrd="0" presId="urn:microsoft.com/office/officeart/2005/8/layout/pyramid3"/>
    <dgm:cxn modelId="{D3943451-80E8-4183-B8E1-743FDAB4D5BE}" srcId="{562F8747-F910-4E67-B6D9-9884F2F078FA}" destId="{1A3D7008-0710-4078-A8BA-7007B7A692F7}" srcOrd="4" destOrd="0" parTransId="{13704A9B-5BA7-434E-A465-74C945D10397}" sibTransId="{89660C6A-7A27-4029-B084-41BC72148466}"/>
    <dgm:cxn modelId="{07E3F307-93E8-48FC-87A8-2A3331844C75}" srcId="{562F8747-F910-4E67-B6D9-9884F2F078FA}" destId="{F876729C-9923-4A85-B663-6096A95D8BB2}" srcOrd="5" destOrd="0" parTransId="{BD2FCB0D-3AA5-4446-9FB4-8342B7649B28}" sibTransId="{C49DAC2D-8FD4-49CD-A627-5FEA0B96C41A}"/>
    <dgm:cxn modelId="{AE504D75-1A83-4F41-99F4-1201538CCC38}" srcId="{562F8747-F910-4E67-B6D9-9884F2F078FA}" destId="{DEF66A00-EEA9-4DBD-9C12-82BB0C719414}" srcOrd="3" destOrd="0" parTransId="{6FB4156F-1611-4E30-B380-9E059C3F0909}" sibTransId="{80BF4EFC-10E9-41DC-8B60-FAB1386346C0}"/>
    <dgm:cxn modelId="{4DB68153-64A5-475B-8774-DBD8D3046A68}" type="presOf" srcId="{562F8747-F910-4E67-B6D9-9884F2F078FA}" destId="{005D48DE-CEAE-4651-B2B7-B3C2E9CB7B70}" srcOrd="0" destOrd="0" presId="urn:microsoft.com/office/officeart/2005/8/layout/pyramid3"/>
    <dgm:cxn modelId="{07ED0B3E-C7FD-48D6-B5DA-A3D265E271DF}" type="presOf" srcId="{F876729C-9923-4A85-B663-6096A95D8BB2}" destId="{A8F751A1-0A8E-4AFC-80AD-3CE2F2F7C08C}" srcOrd="1" destOrd="0" presId="urn:microsoft.com/office/officeart/2005/8/layout/pyramid3"/>
    <dgm:cxn modelId="{C42F1E27-4603-47B1-8250-43FB4D0BAA23}" srcId="{562F8747-F910-4E67-B6D9-9884F2F078FA}" destId="{C44BBC02-F1D4-440B-A630-B1CF0333A441}" srcOrd="6" destOrd="0" parTransId="{ABF57289-6368-428C-97F8-CC949D6AD4B2}" sibTransId="{713CD3EC-E795-488A-829B-A815E0DAF812}"/>
    <dgm:cxn modelId="{25464535-A724-43D7-ADBD-32C89D4DCA5B}" type="presOf" srcId="{C44BBC02-F1D4-440B-A630-B1CF0333A441}" destId="{693E2200-F80D-4B34-942D-FF05E7175802}" srcOrd="0" destOrd="0" presId="urn:microsoft.com/office/officeart/2005/8/layout/pyramid3"/>
    <dgm:cxn modelId="{E999A169-77CB-4CA2-B7E6-6D6FDC210D35}" type="presOf" srcId="{01439E23-DFE0-4FBC-8962-BF6C1922A800}" destId="{B233C2A1-CB1E-4FE5-AD8B-476FF64A09A6}" srcOrd="0" destOrd="0" presId="urn:microsoft.com/office/officeart/2005/8/layout/pyramid3"/>
    <dgm:cxn modelId="{33A4A7BA-F969-45BA-9AC3-6C23540A5964}" type="presOf" srcId="{DEF66A00-EEA9-4DBD-9C12-82BB0C719414}" destId="{41F91AAD-7319-44B2-B7D4-1AD4EF9C116E}" srcOrd="1" destOrd="0" presId="urn:microsoft.com/office/officeart/2005/8/layout/pyramid3"/>
    <dgm:cxn modelId="{5EA83E0A-8E95-48D7-8D28-B86F72B75050}" type="presOf" srcId="{01439E23-DFE0-4FBC-8962-BF6C1922A800}" destId="{E1600D15-C7E7-4291-8D05-012533B14BFF}" srcOrd="1" destOrd="0" presId="urn:microsoft.com/office/officeart/2005/8/layout/pyramid3"/>
    <dgm:cxn modelId="{B3A3F612-DCB9-4BD2-905A-1F4B2C680F4C}" type="presOf" srcId="{1A3D7008-0710-4078-A8BA-7007B7A692F7}" destId="{F966EDD5-0B3A-4AE1-8583-A11D7CB7497C}" srcOrd="1" destOrd="0" presId="urn:microsoft.com/office/officeart/2005/8/layout/pyramid3"/>
    <dgm:cxn modelId="{5F6C7057-FB36-446A-A442-BBA4ACA4DCB4}" type="presParOf" srcId="{005D48DE-CEAE-4651-B2B7-B3C2E9CB7B70}" destId="{77EEE19C-05E1-449F-98F1-733B46809089}" srcOrd="0" destOrd="0" presId="urn:microsoft.com/office/officeart/2005/8/layout/pyramid3"/>
    <dgm:cxn modelId="{66986C7B-B95B-40FC-8AEB-6BFBAC6DCD0F}" type="presParOf" srcId="{77EEE19C-05E1-449F-98F1-733B46809089}" destId="{B233C2A1-CB1E-4FE5-AD8B-476FF64A09A6}" srcOrd="0" destOrd="0" presId="urn:microsoft.com/office/officeart/2005/8/layout/pyramid3"/>
    <dgm:cxn modelId="{F6D4BC91-43A3-48E8-8EC4-204CE916B5D3}" type="presParOf" srcId="{77EEE19C-05E1-449F-98F1-733B46809089}" destId="{E1600D15-C7E7-4291-8D05-012533B14BFF}" srcOrd="1" destOrd="0" presId="urn:microsoft.com/office/officeart/2005/8/layout/pyramid3"/>
    <dgm:cxn modelId="{D2B8E145-A0DB-40F4-9156-6457819F73CF}" type="presParOf" srcId="{005D48DE-CEAE-4651-B2B7-B3C2E9CB7B70}" destId="{0D483732-4626-401F-B900-34F88927DFC5}" srcOrd="1" destOrd="0" presId="urn:microsoft.com/office/officeart/2005/8/layout/pyramid3"/>
    <dgm:cxn modelId="{A862D9E1-2316-49AF-9484-58661C807BAE}" type="presParOf" srcId="{0D483732-4626-401F-B900-34F88927DFC5}" destId="{543E65E3-3B6B-48CC-8B0F-B97E963B2FA1}" srcOrd="0" destOrd="0" presId="urn:microsoft.com/office/officeart/2005/8/layout/pyramid3"/>
    <dgm:cxn modelId="{84EF5AD8-8C57-4517-BCB3-6C39D1D1547F}" type="presParOf" srcId="{0D483732-4626-401F-B900-34F88927DFC5}" destId="{4E2D6BEA-B52D-42FB-A98B-ACFFB34F44E9}" srcOrd="1" destOrd="0" presId="urn:microsoft.com/office/officeart/2005/8/layout/pyramid3"/>
    <dgm:cxn modelId="{989AC0E9-1B95-4ABD-86B7-D06FA275AC7E}" type="presParOf" srcId="{005D48DE-CEAE-4651-B2B7-B3C2E9CB7B70}" destId="{FBA8ADA5-732C-42A6-8802-D1BF013C9536}" srcOrd="2" destOrd="0" presId="urn:microsoft.com/office/officeart/2005/8/layout/pyramid3"/>
    <dgm:cxn modelId="{68D28120-4596-4433-93AA-7C96872DA008}" type="presParOf" srcId="{FBA8ADA5-732C-42A6-8802-D1BF013C9536}" destId="{8A327751-99F2-45E3-B887-096B175C376A}" srcOrd="0" destOrd="0" presId="urn:microsoft.com/office/officeart/2005/8/layout/pyramid3"/>
    <dgm:cxn modelId="{89D302FA-D7A9-4D7B-AF61-165EA2E830EF}" type="presParOf" srcId="{FBA8ADA5-732C-42A6-8802-D1BF013C9536}" destId="{2DD84C51-4FA8-4665-B53C-FEDC44C09DC3}" srcOrd="1" destOrd="0" presId="urn:microsoft.com/office/officeart/2005/8/layout/pyramid3"/>
    <dgm:cxn modelId="{695BE7C0-EF34-45C4-9D7E-D1BE867726B9}" type="presParOf" srcId="{005D48DE-CEAE-4651-B2B7-B3C2E9CB7B70}" destId="{893FD416-1CC4-482A-93D6-6D1CCBB3EB3B}" srcOrd="3" destOrd="0" presId="urn:microsoft.com/office/officeart/2005/8/layout/pyramid3"/>
    <dgm:cxn modelId="{8FE324E1-F781-4D39-BCCD-086009A5FCB2}" type="presParOf" srcId="{893FD416-1CC4-482A-93D6-6D1CCBB3EB3B}" destId="{72B77F3B-AE5A-408C-BDD2-CF6D41369CE9}" srcOrd="0" destOrd="0" presId="urn:microsoft.com/office/officeart/2005/8/layout/pyramid3"/>
    <dgm:cxn modelId="{F7740286-5BDB-4C23-903D-8239F4232B62}" type="presParOf" srcId="{893FD416-1CC4-482A-93D6-6D1CCBB3EB3B}" destId="{41F91AAD-7319-44B2-B7D4-1AD4EF9C116E}" srcOrd="1" destOrd="0" presId="urn:microsoft.com/office/officeart/2005/8/layout/pyramid3"/>
    <dgm:cxn modelId="{1A620AF9-8AD2-43A3-A48C-13CB37CC3AB4}" type="presParOf" srcId="{005D48DE-CEAE-4651-B2B7-B3C2E9CB7B70}" destId="{943C4638-F61B-4CA0-BF82-E84DE9673487}" srcOrd="4" destOrd="0" presId="urn:microsoft.com/office/officeart/2005/8/layout/pyramid3"/>
    <dgm:cxn modelId="{753C29B6-A812-458A-A133-E9CA85F271A3}" type="presParOf" srcId="{943C4638-F61B-4CA0-BF82-E84DE9673487}" destId="{EA6BE5C1-5250-49A4-AE43-D8A010CCF6C8}" srcOrd="0" destOrd="0" presId="urn:microsoft.com/office/officeart/2005/8/layout/pyramid3"/>
    <dgm:cxn modelId="{AF1FBEAC-236E-4A6A-AFFF-10E9331D697C}" type="presParOf" srcId="{943C4638-F61B-4CA0-BF82-E84DE9673487}" destId="{F966EDD5-0B3A-4AE1-8583-A11D7CB7497C}" srcOrd="1" destOrd="0" presId="urn:microsoft.com/office/officeart/2005/8/layout/pyramid3"/>
    <dgm:cxn modelId="{E315B8B4-EBD9-4E69-9764-D61C806DE738}" type="presParOf" srcId="{005D48DE-CEAE-4651-B2B7-B3C2E9CB7B70}" destId="{C92928A3-0907-4413-9F2B-84D04D1929FF}" srcOrd="5" destOrd="0" presId="urn:microsoft.com/office/officeart/2005/8/layout/pyramid3"/>
    <dgm:cxn modelId="{44FE47A6-66C9-4D36-A6F3-2EF2719433E2}" type="presParOf" srcId="{C92928A3-0907-4413-9F2B-84D04D1929FF}" destId="{7D9EC52C-8D9A-4144-9FB2-8B9186BA01B4}" srcOrd="0" destOrd="0" presId="urn:microsoft.com/office/officeart/2005/8/layout/pyramid3"/>
    <dgm:cxn modelId="{40F80407-82E2-4560-8717-C4266997889D}" type="presParOf" srcId="{C92928A3-0907-4413-9F2B-84D04D1929FF}" destId="{A8F751A1-0A8E-4AFC-80AD-3CE2F2F7C08C}" srcOrd="1" destOrd="0" presId="urn:microsoft.com/office/officeart/2005/8/layout/pyramid3"/>
    <dgm:cxn modelId="{4E6BE39B-A373-4362-8919-C352F9587CEB}" type="presParOf" srcId="{005D48DE-CEAE-4651-B2B7-B3C2E9CB7B70}" destId="{7847B799-ECC8-4DCB-8548-00B53F0AF705}" srcOrd="6" destOrd="0" presId="urn:microsoft.com/office/officeart/2005/8/layout/pyramid3"/>
    <dgm:cxn modelId="{2CB0FD35-5769-4DE6-AF34-849AB1BE5EFD}" type="presParOf" srcId="{7847B799-ECC8-4DCB-8548-00B53F0AF705}" destId="{693E2200-F80D-4B34-942D-FF05E7175802}" srcOrd="0" destOrd="0" presId="urn:microsoft.com/office/officeart/2005/8/layout/pyramid3"/>
    <dgm:cxn modelId="{9E29EF98-F4C3-4BB5-96D6-D0FAADC42D7D}" type="presParOf" srcId="{7847B799-ECC8-4DCB-8548-00B53F0AF705}" destId="{9FE0745A-07D4-431F-88D7-FE1BA39245A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33C2A1-CB1E-4FE5-AD8B-476FF64A09A6}">
      <dsp:nvSpPr>
        <dsp:cNvPr id="0" name=""/>
        <dsp:cNvSpPr/>
      </dsp:nvSpPr>
      <dsp:spPr>
        <a:xfrm rot="10800000">
          <a:off x="0" y="0"/>
          <a:ext cx="8229599" cy="646566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Market survey</a:t>
          </a:r>
          <a:endParaRPr lang="en-US" sz="2500" kern="1200" noProof="0" dirty="0"/>
        </a:p>
      </dsp:txBody>
      <dsp:txXfrm>
        <a:off x="1440179" y="0"/>
        <a:ext cx="5349240" cy="646566"/>
      </dsp:txXfrm>
    </dsp:sp>
    <dsp:sp modelId="{543E65E3-3B6B-48CC-8B0F-B97E963B2FA1}">
      <dsp:nvSpPr>
        <dsp:cNvPr id="0" name=""/>
        <dsp:cNvSpPr/>
      </dsp:nvSpPr>
      <dsp:spPr>
        <a:xfrm rot="10800000">
          <a:off x="587828" y="646566"/>
          <a:ext cx="7053942" cy="646566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Specifications</a:t>
          </a:r>
          <a:endParaRPr lang="en-US" sz="2500" kern="1200" noProof="0" dirty="0"/>
        </a:p>
      </dsp:txBody>
      <dsp:txXfrm>
        <a:off x="1822268" y="646566"/>
        <a:ext cx="4585062" cy="646566"/>
      </dsp:txXfrm>
    </dsp:sp>
    <dsp:sp modelId="{8A327751-99F2-45E3-B887-096B175C376A}">
      <dsp:nvSpPr>
        <dsp:cNvPr id="0" name=""/>
        <dsp:cNvSpPr/>
      </dsp:nvSpPr>
      <dsp:spPr>
        <a:xfrm rot="10800000">
          <a:off x="1175657" y="1293132"/>
          <a:ext cx="5878285" cy="646566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Searching suppliers</a:t>
          </a:r>
          <a:endParaRPr lang="en-US" sz="2500" kern="1200" noProof="0" dirty="0"/>
        </a:p>
      </dsp:txBody>
      <dsp:txXfrm>
        <a:off x="2204357" y="1293132"/>
        <a:ext cx="3820885" cy="646566"/>
      </dsp:txXfrm>
    </dsp:sp>
    <dsp:sp modelId="{72B77F3B-AE5A-408C-BDD2-CF6D41369CE9}">
      <dsp:nvSpPr>
        <dsp:cNvPr id="0" name=""/>
        <dsp:cNvSpPr/>
      </dsp:nvSpPr>
      <dsp:spPr>
        <a:xfrm rot="10800000">
          <a:off x="1763485" y="1939698"/>
          <a:ext cx="4702628" cy="646566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RFI</a:t>
          </a:r>
          <a:endParaRPr lang="en-US" sz="2500" kern="1200" noProof="0" dirty="0"/>
        </a:p>
      </dsp:txBody>
      <dsp:txXfrm>
        <a:off x="2586445" y="1939698"/>
        <a:ext cx="3056708" cy="646566"/>
      </dsp:txXfrm>
    </dsp:sp>
    <dsp:sp modelId="{EA6BE5C1-5250-49A4-AE43-D8A010CCF6C8}">
      <dsp:nvSpPr>
        <dsp:cNvPr id="0" name=""/>
        <dsp:cNvSpPr/>
      </dsp:nvSpPr>
      <dsp:spPr>
        <a:xfrm rot="10800000">
          <a:off x="2351314" y="2586264"/>
          <a:ext cx="3526971" cy="646566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RFQ/ Bargain</a:t>
          </a:r>
          <a:endParaRPr lang="en-US" sz="2500" kern="1200" noProof="0" dirty="0"/>
        </a:p>
      </dsp:txBody>
      <dsp:txXfrm>
        <a:off x="2968534" y="2586264"/>
        <a:ext cx="2292531" cy="646566"/>
      </dsp:txXfrm>
    </dsp:sp>
    <dsp:sp modelId="{7D9EC52C-8D9A-4144-9FB2-8B9186BA01B4}">
      <dsp:nvSpPr>
        <dsp:cNvPr id="0" name=""/>
        <dsp:cNvSpPr/>
      </dsp:nvSpPr>
      <dsp:spPr>
        <a:xfrm rot="10800000">
          <a:off x="2939142" y="3232830"/>
          <a:ext cx="2351314" cy="646566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Checking</a:t>
          </a:r>
          <a:endParaRPr lang="en-US" sz="2500" kern="1200" noProof="0" dirty="0"/>
        </a:p>
      </dsp:txBody>
      <dsp:txXfrm>
        <a:off x="3350622" y="3232830"/>
        <a:ext cx="1528354" cy="646566"/>
      </dsp:txXfrm>
    </dsp:sp>
    <dsp:sp modelId="{693E2200-F80D-4B34-942D-FF05E7175802}">
      <dsp:nvSpPr>
        <dsp:cNvPr id="0" name=""/>
        <dsp:cNvSpPr/>
      </dsp:nvSpPr>
      <dsp:spPr>
        <a:xfrm rot="10800000">
          <a:off x="3526971" y="3879396"/>
          <a:ext cx="1175657" cy="646566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Decision</a:t>
          </a:r>
          <a:endParaRPr lang="en-US" sz="2500" kern="1200" noProof="0" dirty="0"/>
        </a:p>
      </dsp:txBody>
      <dsp:txXfrm>
        <a:off x="3526971" y="3879396"/>
        <a:ext cx="1175657" cy="646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31A4-9844-40CA-90A7-23ED38B5648A}" type="datetimeFigureOut">
              <a:rPr lang="fr-FR" smtClean="0"/>
              <a:pPr/>
              <a:t>26/04/2014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7F19-E85E-4256-9FCA-E8B9101C52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31A4-9844-40CA-90A7-23ED38B5648A}" type="datetimeFigureOut">
              <a:rPr lang="fr-FR" smtClean="0"/>
              <a:pPr/>
              <a:t>26/04/2014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7F19-E85E-4256-9FCA-E8B9101C52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31A4-9844-40CA-90A7-23ED38B5648A}" type="datetimeFigureOut">
              <a:rPr lang="fr-FR" smtClean="0"/>
              <a:pPr/>
              <a:t>26/04/2014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7F19-E85E-4256-9FCA-E8B9101C52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31A4-9844-40CA-90A7-23ED38B5648A}" type="datetimeFigureOut">
              <a:rPr lang="fr-FR" smtClean="0"/>
              <a:pPr/>
              <a:t>26/04/2014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7F19-E85E-4256-9FCA-E8B9101C52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31A4-9844-40CA-90A7-23ED38B5648A}" type="datetimeFigureOut">
              <a:rPr lang="fr-FR" smtClean="0"/>
              <a:pPr/>
              <a:t>26/04/2014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7F19-E85E-4256-9FCA-E8B9101C52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31A4-9844-40CA-90A7-23ED38B5648A}" type="datetimeFigureOut">
              <a:rPr lang="fr-FR" smtClean="0"/>
              <a:pPr/>
              <a:t>26/04/2014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7F19-E85E-4256-9FCA-E8B9101C52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31A4-9844-40CA-90A7-23ED38B5648A}" type="datetimeFigureOut">
              <a:rPr lang="fr-FR" smtClean="0"/>
              <a:pPr/>
              <a:t>26/04/2014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7F19-E85E-4256-9FCA-E8B9101C52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31A4-9844-40CA-90A7-23ED38B5648A}" type="datetimeFigureOut">
              <a:rPr lang="fr-FR" smtClean="0"/>
              <a:pPr/>
              <a:t>26/04/2014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7F19-E85E-4256-9FCA-E8B9101C52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31A4-9844-40CA-90A7-23ED38B5648A}" type="datetimeFigureOut">
              <a:rPr lang="fr-FR" smtClean="0"/>
              <a:pPr/>
              <a:t>26/04/2014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7F19-E85E-4256-9FCA-E8B9101C52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31A4-9844-40CA-90A7-23ED38B5648A}" type="datetimeFigureOut">
              <a:rPr lang="fr-FR" smtClean="0"/>
              <a:pPr/>
              <a:t>26/04/2014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7F19-E85E-4256-9FCA-E8B9101C52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31A4-9844-40CA-90A7-23ED38B5648A}" type="datetimeFigureOut">
              <a:rPr lang="fr-FR" smtClean="0"/>
              <a:pPr/>
              <a:t>26/04/2014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7F19-E85E-4256-9FCA-E8B9101C52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331A4-9844-40CA-90A7-23ED38B5648A}" type="datetimeFigureOut">
              <a:rPr lang="fr-FR" smtClean="0"/>
              <a:pPr/>
              <a:t>26/04/2014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C7F19-E85E-4256-9FCA-E8B9101C52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Funnel</a:t>
            </a: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You are at paragraph: 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Funnel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DESAUNAY</dc:creator>
  <cp:lastModifiedBy>DESAUNAY</cp:lastModifiedBy>
  <cp:revision>2</cp:revision>
  <dcterms:created xsi:type="dcterms:W3CDTF">2014-04-26T08:32:46Z</dcterms:created>
  <dcterms:modified xsi:type="dcterms:W3CDTF">2014-04-26T08:47:50Z</dcterms:modified>
</cp:coreProperties>
</file>