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559675"/>
  <p:notesSz cx="7556500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279375" cy="5338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400" b="0" i="0" u="none" strike="noStrike">
              <a:ln>
                <a:noFill/>
              </a:ln>
              <a:latin typeface="Albany AMT" pitchFamily="18"/>
              <a:ea typeface="Albany AMT" pitchFamily="2"/>
              <a:cs typeface="Lucidasans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77257" y="0"/>
            <a:ext cx="3279375" cy="5338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400" b="0" i="0" u="none" strike="noStrike">
              <a:ln>
                <a:noFill/>
              </a:ln>
              <a:latin typeface="Albany AMT" pitchFamily="18"/>
              <a:ea typeface="Albany AMT" pitchFamily="2"/>
              <a:cs typeface="Lucidasans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156832"/>
            <a:ext cx="3279375" cy="5338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400" b="0" i="0" u="none" strike="noStrike">
              <a:ln>
                <a:noFill/>
              </a:ln>
              <a:latin typeface="Albany AMT" pitchFamily="18"/>
              <a:ea typeface="Albany AMT" pitchFamily="2"/>
              <a:cs typeface="Lucidasans" pitchFamily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77257" y="10156832"/>
            <a:ext cx="3279375" cy="5338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08557A6C-F59F-4D3B-8CCB-9731D8A3F3F5}" type="slidenum">
              <a:t>‹#›</a:t>
            </a:fld>
            <a:endParaRPr lang="cs-CZ" sz="1400" b="0" i="0" u="none" strike="noStrike">
              <a:ln>
                <a:noFill/>
              </a:ln>
              <a:latin typeface="Albany AMT" pitchFamily="18"/>
              <a:ea typeface="Albany AMT" pitchFamily="2"/>
              <a:cs typeface="Lucida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83580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5200" y="812520"/>
            <a:ext cx="5345280" cy="4008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280" y="5078520"/>
            <a:ext cx="604440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88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rtl="0" hangingPunct="0">
              <a:buNone/>
              <a:tabLst/>
              <a:defRPr lang="cs-CZ" sz="1400">
                <a:latin typeface="Thorndale AMT" pitchFamily="18"/>
                <a:ea typeface="Luxi Sans" pitchFamily="2"/>
                <a:cs typeface="Lucida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6800" y="0"/>
            <a:ext cx="32788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rtl="0" hangingPunct="0">
              <a:buNone/>
              <a:tabLst/>
              <a:defRPr lang="cs-CZ" sz="1400">
                <a:latin typeface="Thorndale AMT" pitchFamily="18"/>
                <a:ea typeface="Luxi Sans" pitchFamily="2"/>
                <a:cs typeface="Lucida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760"/>
            <a:ext cx="32788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rtl="0" hangingPunct="0">
              <a:buNone/>
              <a:tabLst/>
              <a:defRPr lang="cs-CZ" sz="1400">
                <a:latin typeface="Thorndale AMT" pitchFamily="18"/>
                <a:ea typeface="Luxi Sans" pitchFamily="2"/>
                <a:cs typeface="Lucida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6800" y="10157760"/>
            <a:ext cx="3278879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marL="0" marR="0" lvl="0" indent="0" algn="r" rtl="0" hangingPunct="0">
              <a:buNone/>
              <a:tabLst/>
              <a:defRPr lang="cs-CZ" sz="1400">
                <a:latin typeface="Thorndale AMT" pitchFamily="18"/>
                <a:ea typeface="Luxi Sans" pitchFamily="2"/>
                <a:cs typeface="Lucidasans" pitchFamily="2"/>
              </a:defRPr>
            </a:lvl1pPr>
          </a:lstStyle>
          <a:p>
            <a:pPr lvl="0"/>
            <a:fld id="{EE579633-45C0-477B-81EC-21BD8D9247B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1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cs-CZ" sz="2000" b="0" i="0" u="none" strike="noStrike">
        <a:ln>
          <a:noFill/>
        </a:ln>
        <a:latin typeface="Albany AMT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88855B2-54F6-4959-AB84-14D46D4EC046}" type="slidenum">
              <a:t>1</a:t>
            </a:fld>
            <a:endParaRPr lang="cs-CZ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4400" cy="4811400"/>
          </a:xfrm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197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AF70361-220D-471F-B35E-936AF3DC8EAB}" type="slidenum">
              <a:t>2</a:t>
            </a:fld>
            <a:endParaRPr lang="cs-CZ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4900" y="812800"/>
            <a:ext cx="5345113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4400" cy="472104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17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FB1662-8879-4EAA-8D4B-55B82AB0CDF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897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FD03A0-9764-49AD-8EC6-B86EAC5FC6B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045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1B5693-8CA7-422F-87F1-53293D2A9EB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740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0F8162-7219-4D36-9C86-530FE05B4D9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011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C5E71E-6B60-42D9-90BB-38E35540C7C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924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C48053-452A-4EA5-B1E4-32784A6E1EC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26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1D03F8-5434-41FD-BB2A-D50EA6F3DFB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477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B0DA330-2305-440E-8059-9FCB3D860B1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077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ABFC13-8670-4460-A854-839B95F227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677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ECB477-AEA8-43B2-A896-AEAA0FA1D15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06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C0E45B-318C-479F-831E-B026C84F767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607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cs-CZ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rtl="0" hangingPunct="0">
              <a:buNone/>
              <a:tabLst/>
              <a:defRPr lang="cs-CZ" sz="1400">
                <a:latin typeface="Thorndale AMT" pitchFamily="18"/>
                <a:ea typeface="Luxi Sans" pitchFamily="2"/>
                <a:cs typeface="Lucida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ctr" rtl="0" hangingPunct="0">
              <a:buNone/>
              <a:tabLst/>
              <a:defRPr lang="cs-CZ" sz="1400">
                <a:latin typeface="Thorndale AMT" pitchFamily="18"/>
                <a:ea typeface="Luxi Sans" pitchFamily="2"/>
                <a:cs typeface="Lucida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marL="0" marR="0" lvl="0" indent="0" algn="r" rtl="0" hangingPunct="0">
              <a:buNone/>
              <a:tabLst/>
              <a:defRPr lang="cs-CZ" sz="1400">
                <a:latin typeface="Thorndale AMT" pitchFamily="18"/>
                <a:ea typeface="Luxi Sans" pitchFamily="2"/>
                <a:cs typeface="Lucidasans" pitchFamily="2"/>
              </a:defRPr>
            </a:lvl1pPr>
          </a:lstStyle>
          <a:p>
            <a:pPr lvl="0"/>
            <a:fld id="{86ECBA6F-2BF4-4331-B34B-79CE093FD208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cs-CZ" sz="4400" b="0" i="0" u="none" strike="noStrike">
          <a:ln>
            <a:noFill/>
          </a:ln>
          <a:latin typeface="Albany AMT" pitchFamily="18"/>
        </a:defRPr>
      </a:lvl1pPr>
    </p:titleStyle>
    <p:bodyStyle>
      <a:lvl1pPr marL="432000" marR="0" indent="0" rtl="0" hangingPunct="0">
        <a:spcBef>
          <a:spcPts val="0"/>
        </a:spcBef>
        <a:spcAft>
          <a:spcPts val="1417"/>
        </a:spcAft>
        <a:tabLst/>
        <a:defRPr lang="cs-CZ" sz="3200" b="0" i="0" u="none" strike="noStrike">
          <a:ln>
            <a:noFill/>
          </a:ln>
          <a:latin typeface="Albany AMT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/>
          <a:p>
            <a:pPr lvl="0"/>
            <a:r>
              <a:rPr lang="cs-CZ"/>
              <a:t>Slide 1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600"/>
          </a:xfrm>
        </p:spPr>
        <p:txBody>
          <a:bodyPr>
            <a:spAutoFit/>
          </a:bodyPr>
          <a:lstStyle/>
          <a:p>
            <a:pPr lvl="0" indent="-324000">
              <a:buSzPct val="45000"/>
              <a:buFont typeface="StarSymbol"/>
              <a:buChar char="●"/>
            </a:pPr>
            <a:r>
              <a:rPr lang="cs-CZ"/>
              <a:t>Test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600"/>
          </a:xfrm>
        </p:spPr>
        <p:txBody>
          <a:bodyPr>
            <a:spAutoFit/>
          </a:bodyPr>
          <a:lstStyle/>
          <a:p>
            <a:pPr lvl="0" indent="-324000">
              <a:buSzPct val="45000"/>
              <a:buFont typeface="StarSymbol"/>
              <a:buChar char="●"/>
            </a:pPr>
            <a:r>
              <a:rPr lang="cs-CZ"/>
              <a:t>Test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520"/>
          </a:xfrm>
        </p:spPr>
        <p:txBody>
          <a:bodyPr>
            <a:spAutoFit/>
          </a:bodyPr>
          <a:lstStyle/>
          <a:p>
            <a:pPr lvl="0"/>
            <a:r>
              <a:rPr lang="cs-CZ"/>
              <a:t>Slide 2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989600"/>
          </a:xfrm>
        </p:spPr>
        <p:txBody>
          <a:bodyPr>
            <a:spAutoFit/>
          </a:bodyPr>
          <a:lstStyle/>
          <a:p>
            <a:pPr lvl="0" indent="-324000">
              <a:buSzPct val="45000"/>
              <a:buFont typeface="StarSymbol"/>
              <a:buChar char="●"/>
            </a:pPr>
            <a:r>
              <a:rPr lang="cs-CZ"/>
              <a:t>jejda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989600"/>
          </a:xfrm>
        </p:spPr>
        <p:txBody>
          <a:bodyPr>
            <a:spAutoFit/>
          </a:bodyPr>
          <a:lstStyle/>
          <a:p>
            <a:pPr lvl="0" indent="-324000">
              <a:buSzPct val="45000"/>
              <a:buFont typeface="StarSymbol"/>
              <a:buChar char="●"/>
            </a:pPr>
            <a:r>
              <a:rPr lang="cs-CZ"/>
              <a:t>cože?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Widescreen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Albany AMT</vt:lpstr>
      <vt:lpstr>Lucidasans</vt:lpstr>
      <vt:lpstr>Luxi Sans</vt:lpstr>
      <vt:lpstr>StarSymbol</vt:lpstr>
      <vt:lpstr>Thorndale AMT</vt:lpstr>
      <vt:lpstr>Arial</vt:lpstr>
      <vt:lpstr>Calibri</vt:lpstr>
      <vt:lpstr>Výchozí</vt:lpstr>
      <vt:lpstr>Slide 1</vt:lpstr>
      <vt:lpstr>Slide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luke</dc:creator>
  <cp:lastModifiedBy>Luke Benes</cp:lastModifiedBy>
  <cp:revision>5</cp:revision>
  <dcterms:created xsi:type="dcterms:W3CDTF">2005-04-21T15:32:32Z</dcterms:created>
  <dcterms:modified xsi:type="dcterms:W3CDTF">2015-04-18T08:07:51Z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