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80625" cy="7559675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684C68C-2D7E-4719-BE3B-BD4438227765}" type="slidenum">
              <a:rPr lang="cs-CZ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Slide 1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44265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Test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5151960" y="1769040"/>
            <a:ext cx="44265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Test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Slide 2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44265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jejda</a:t>
            </a:r>
            <a:endParaRPr/>
          </a:p>
        </p:txBody>
      </p:sp>
      <p:sp>
        <p:nvSpPr>
          <p:cNvPr id="44" name="TextShape 3"/>
          <p:cNvSpPr txBox="1"/>
          <p:nvPr/>
        </p:nvSpPr>
        <p:spPr>
          <a:xfrm>
            <a:off x="5151960" y="1769040"/>
            <a:ext cx="44265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cože?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