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media/image2.png" ContentType="image/png"/>
  <Override PartName="/ppt/media/image1.png" ContentType="image/png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10080625" cy="7559675"/>
  <p:notesSz cx="7556500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1760" y="1769040"/>
            <a:ext cx="5495400" cy="438480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1760" y="1769040"/>
            <a:ext cx="5495400" cy="43848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5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5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5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5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51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634B2247-5757-43A1-9515-BE601DAAF9ED}" type="slidenum">
              <a:rPr lang="cs-CZ" sz="1400">
                <a:latin typeface="Times New Roman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Slide 1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Test</a:t>
            </a:r>
            <a:endParaRPr/>
          </a:p>
        </p:txBody>
      </p:sp>
      <p:sp>
        <p:nvSpPr>
          <p:cNvPr id="41" name="TextShape 3"/>
          <p:cNvSpPr txBox="1"/>
          <p:nvPr/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Test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Slide 2</a:t>
            </a:r>
            <a:endParaRPr/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4426560" cy="49896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jejda</a:t>
            </a:r>
            <a:endParaRPr/>
          </a:p>
        </p:txBody>
      </p:sp>
      <p:sp>
        <p:nvSpPr>
          <p:cNvPr id="44" name="TextShape 3"/>
          <p:cNvSpPr txBox="1"/>
          <p:nvPr/>
        </p:nvSpPr>
        <p:spPr>
          <a:xfrm>
            <a:off x="5151960" y="1769040"/>
            <a:ext cx="4426560" cy="498960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cože?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