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05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4590" autoAdjust="0"/>
  </p:normalViewPr>
  <p:slideViewPr>
    <p:cSldViewPr>
      <p:cViewPr varScale="1">
        <p:scale>
          <a:sx n="67" d="100"/>
          <a:sy n="67" d="100"/>
        </p:scale>
        <p:origin x="-13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85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A7BA77-F15A-49A8-9DD0-79A9D5B06030}" type="doc">
      <dgm:prSet loTypeId="urn:microsoft.com/office/officeart/2005/8/layout/chevron1" loCatId="process" qsTypeId="urn:microsoft.com/office/officeart/2005/8/quickstyle/simple4" qsCatId="simple" csTypeId="urn:microsoft.com/office/officeart/2005/8/colors/colorful3" csCatId="colorful" phldr="1"/>
      <dgm:spPr/>
    </dgm:pt>
    <dgm:pt modelId="{8E97A669-D213-4628-9777-7083FEBF55D2}">
      <dgm:prSet phldrT="[Texto]"/>
      <dgm:spPr/>
      <dgm:t>
        <a:bodyPr/>
        <a:lstStyle/>
        <a:p>
          <a:r>
            <a:rPr lang="es-MX" dirty="0" smtClean="0"/>
            <a:t>Propósito</a:t>
          </a:r>
        </a:p>
      </dgm:t>
    </dgm:pt>
    <dgm:pt modelId="{909EB1FC-1863-4269-92B2-32EACAA9A473}" type="parTrans" cxnId="{9038FE19-8E8F-4667-B0C0-C49090B56232}">
      <dgm:prSet/>
      <dgm:spPr/>
      <dgm:t>
        <a:bodyPr/>
        <a:lstStyle/>
        <a:p>
          <a:endParaRPr lang="en-US"/>
        </a:p>
      </dgm:t>
    </dgm:pt>
    <dgm:pt modelId="{CE9B450F-E9AF-4960-9A7E-3F568DE4540B}" type="sibTrans" cxnId="{9038FE19-8E8F-4667-B0C0-C49090B56232}">
      <dgm:prSet/>
      <dgm:spPr/>
      <dgm:t>
        <a:bodyPr/>
        <a:lstStyle/>
        <a:p>
          <a:endParaRPr lang="en-US"/>
        </a:p>
      </dgm:t>
    </dgm:pt>
    <dgm:pt modelId="{05448C50-0CC6-4DF8-A28F-C597A48F8972}">
      <dgm:prSet phldrT="[Texto]"/>
      <dgm:spPr/>
      <dgm:t>
        <a:bodyPr/>
        <a:lstStyle/>
        <a:p>
          <a:r>
            <a:rPr lang="es-MX" dirty="0" smtClean="0"/>
            <a:t>Establecer Marco Conceptual</a:t>
          </a:r>
          <a:endParaRPr lang="en-US" dirty="0"/>
        </a:p>
      </dgm:t>
    </dgm:pt>
    <dgm:pt modelId="{8FB8A75F-C779-482F-BEA0-8AD72A01B0D8}" type="parTrans" cxnId="{E8E876BE-94C6-4554-BBA4-A44198AF9258}">
      <dgm:prSet/>
      <dgm:spPr/>
      <dgm:t>
        <a:bodyPr/>
        <a:lstStyle/>
        <a:p>
          <a:endParaRPr lang="en-US"/>
        </a:p>
      </dgm:t>
    </dgm:pt>
    <dgm:pt modelId="{34E2E7C0-8885-486C-8D75-C86B617BF802}" type="sibTrans" cxnId="{E8E876BE-94C6-4554-BBA4-A44198AF9258}">
      <dgm:prSet/>
      <dgm:spPr/>
      <dgm:t>
        <a:bodyPr/>
        <a:lstStyle/>
        <a:p>
          <a:endParaRPr lang="en-US"/>
        </a:p>
      </dgm:t>
    </dgm:pt>
    <dgm:pt modelId="{FE786E35-8C07-4E09-A0C2-57FA6272B6A8}">
      <dgm:prSet phldrT="[Texto]"/>
      <dgm:spPr/>
      <dgm:t>
        <a:bodyPr/>
        <a:lstStyle/>
        <a:p>
          <a:r>
            <a:rPr lang="es-MX" dirty="0" smtClean="0"/>
            <a:t>Diagnóstico y Análisis</a:t>
          </a:r>
          <a:endParaRPr lang="en-US" dirty="0"/>
        </a:p>
      </dgm:t>
    </dgm:pt>
    <dgm:pt modelId="{E51BA545-7787-472D-A2B8-DC28599B2329}" type="parTrans" cxnId="{8217D4C6-7C1A-4DEB-9C71-832C775A471A}">
      <dgm:prSet/>
      <dgm:spPr/>
      <dgm:t>
        <a:bodyPr/>
        <a:lstStyle/>
        <a:p>
          <a:endParaRPr lang="en-US"/>
        </a:p>
      </dgm:t>
    </dgm:pt>
    <dgm:pt modelId="{DFFFF6B0-D7CD-44F9-A64A-15C18D7B080E}" type="sibTrans" cxnId="{8217D4C6-7C1A-4DEB-9C71-832C775A471A}">
      <dgm:prSet/>
      <dgm:spPr/>
      <dgm:t>
        <a:bodyPr/>
        <a:lstStyle/>
        <a:p>
          <a:endParaRPr lang="en-US"/>
        </a:p>
      </dgm:t>
    </dgm:pt>
    <dgm:pt modelId="{6343972C-2A4F-42DC-8081-9A25DF6CDBFC}">
      <dgm:prSet phldrT="[Texto]"/>
      <dgm:spPr/>
      <dgm:t>
        <a:bodyPr/>
        <a:lstStyle/>
        <a:p>
          <a:r>
            <a:rPr lang="es-MX" dirty="0" smtClean="0"/>
            <a:t>Diseño</a:t>
          </a:r>
          <a:endParaRPr lang="en-US" dirty="0"/>
        </a:p>
      </dgm:t>
    </dgm:pt>
    <dgm:pt modelId="{8115EABF-2AE0-4ED4-A15B-ECB1BB7E34C7}" type="parTrans" cxnId="{21D4DE76-1CA2-454B-A3FC-F9B61F616EB2}">
      <dgm:prSet/>
      <dgm:spPr/>
      <dgm:t>
        <a:bodyPr/>
        <a:lstStyle/>
        <a:p>
          <a:endParaRPr lang="en-US"/>
        </a:p>
      </dgm:t>
    </dgm:pt>
    <dgm:pt modelId="{F114A6CB-BB87-4AB5-8B7E-9086BC656A58}" type="sibTrans" cxnId="{21D4DE76-1CA2-454B-A3FC-F9B61F616EB2}">
      <dgm:prSet/>
      <dgm:spPr/>
      <dgm:t>
        <a:bodyPr/>
        <a:lstStyle/>
        <a:p>
          <a:endParaRPr lang="en-US"/>
        </a:p>
      </dgm:t>
    </dgm:pt>
    <dgm:pt modelId="{D9165AED-DFA0-47BA-9EE1-E45F9CBFB247}">
      <dgm:prSet phldrT="[Texto]"/>
      <dgm:spPr/>
      <dgm:t>
        <a:bodyPr/>
        <a:lstStyle/>
        <a:p>
          <a:r>
            <a:rPr lang="es-MX" dirty="0" smtClean="0"/>
            <a:t>Implementación</a:t>
          </a:r>
          <a:endParaRPr lang="en-US" dirty="0"/>
        </a:p>
      </dgm:t>
    </dgm:pt>
    <dgm:pt modelId="{9E580427-C37A-4895-A382-172D945AA9A2}" type="parTrans" cxnId="{063BF02E-CE25-42DC-9C51-59DAB6E7BEF8}">
      <dgm:prSet/>
      <dgm:spPr/>
      <dgm:t>
        <a:bodyPr/>
        <a:lstStyle/>
        <a:p>
          <a:endParaRPr lang="en-US"/>
        </a:p>
      </dgm:t>
    </dgm:pt>
    <dgm:pt modelId="{958C6803-7674-4587-A779-5A025629FA5B}" type="sibTrans" cxnId="{063BF02E-CE25-42DC-9C51-59DAB6E7BEF8}">
      <dgm:prSet/>
      <dgm:spPr/>
      <dgm:t>
        <a:bodyPr/>
        <a:lstStyle/>
        <a:p>
          <a:endParaRPr lang="en-US"/>
        </a:p>
      </dgm:t>
    </dgm:pt>
    <dgm:pt modelId="{D29EFFDD-FF2B-4025-97FE-89455DF3BF38}">
      <dgm:prSet phldrT="[Texto]"/>
      <dgm:spPr/>
      <dgm:t>
        <a:bodyPr/>
        <a:lstStyle/>
        <a:p>
          <a:r>
            <a:rPr lang="es-MX" dirty="0" smtClean="0"/>
            <a:t>Monitoreo</a:t>
          </a:r>
          <a:endParaRPr lang="en-US" dirty="0"/>
        </a:p>
      </dgm:t>
    </dgm:pt>
    <dgm:pt modelId="{2D1FC4E8-3576-49EF-9C81-51AC806DCAA3}" type="parTrans" cxnId="{356CB8C8-A48C-4565-9197-3A9E5AF0DE43}">
      <dgm:prSet/>
      <dgm:spPr/>
      <dgm:t>
        <a:bodyPr/>
        <a:lstStyle/>
        <a:p>
          <a:endParaRPr lang="en-US"/>
        </a:p>
      </dgm:t>
    </dgm:pt>
    <dgm:pt modelId="{68C62BBA-D15A-4707-87A3-B2F608245817}" type="sibTrans" cxnId="{356CB8C8-A48C-4565-9197-3A9E5AF0DE43}">
      <dgm:prSet/>
      <dgm:spPr/>
      <dgm:t>
        <a:bodyPr/>
        <a:lstStyle/>
        <a:p>
          <a:endParaRPr lang="en-US"/>
        </a:p>
      </dgm:t>
    </dgm:pt>
    <dgm:pt modelId="{DDFABC43-BFCD-47A3-840D-06267136CA8C}" type="pres">
      <dgm:prSet presAssocID="{B0A7BA77-F15A-49A8-9DD0-79A9D5B06030}" presName="Name0" presStyleCnt="0">
        <dgm:presLayoutVars>
          <dgm:dir/>
          <dgm:animLvl val="lvl"/>
          <dgm:resizeHandles val="exact"/>
        </dgm:presLayoutVars>
      </dgm:prSet>
      <dgm:spPr/>
    </dgm:pt>
    <dgm:pt modelId="{D68A624B-4824-40C2-B86F-9416675A9E99}" type="pres">
      <dgm:prSet presAssocID="{8E97A669-D213-4628-9777-7083FEBF55D2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036713-D5E6-4FB8-B5B9-14ACE01D974F}" type="pres">
      <dgm:prSet presAssocID="{CE9B450F-E9AF-4960-9A7E-3F568DE4540B}" presName="parTxOnlySpace" presStyleCnt="0"/>
      <dgm:spPr/>
    </dgm:pt>
    <dgm:pt modelId="{055DD373-F080-4304-B70B-957C53B1BB4E}" type="pres">
      <dgm:prSet presAssocID="{05448C50-0CC6-4DF8-A28F-C597A48F8972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0AA62C-1648-4668-9CF0-B7168A82494F}" type="pres">
      <dgm:prSet presAssocID="{34E2E7C0-8885-486C-8D75-C86B617BF802}" presName="parTxOnlySpace" presStyleCnt="0"/>
      <dgm:spPr/>
    </dgm:pt>
    <dgm:pt modelId="{B5B1F7D7-5F73-45C9-BF2B-ABC65781F856}" type="pres">
      <dgm:prSet presAssocID="{FE786E35-8C07-4E09-A0C2-57FA6272B6A8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37DA4F-58A5-4F04-AFD3-1D59B9B30F5A}" type="pres">
      <dgm:prSet presAssocID="{DFFFF6B0-D7CD-44F9-A64A-15C18D7B080E}" presName="parTxOnlySpace" presStyleCnt="0"/>
      <dgm:spPr/>
    </dgm:pt>
    <dgm:pt modelId="{79748596-3ABF-434B-AFED-462DCFEAF6DB}" type="pres">
      <dgm:prSet presAssocID="{6343972C-2A4F-42DC-8081-9A25DF6CDBFC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65FFB7-4351-41F1-A84F-FE12C627D903}" type="pres">
      <dgm:prSet presAssocID="{F114A6CB-BB87-4AB5-8B7E-9086BC656A58}" presName="parTxOnlySpace" presStyleCnt="0"/>
      <dgm:spPr/>
    </dgm:pt>
    <dgm:pt modelId="{D62E1024-9F07-43AF-9E77-97739A84DBE0}" type="pres">
      <dgm:prSet presAssocID="{D9165AED-DFA0-47BA-9EE1-E45F9CBFB247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D4D150-84B5-4A00-AECC-3B6E6E58F2EF}" type="pres">
      <dgm:prSet presAssocID="{958C6803-7674-4587-A779-5A025629FA5B}" presName="parTxOnlySpace" presStyleCnt="0"/>
      <dgm:spPr/>
    </dgm:pt>
    <dgm:pt modelId="{B331B8C9-4E5B-4CD2-A1EA-45BEECF34F8C}" type="pres">
      <dgm:prSet presAssocID="{D29EFFDD-FF2B-4025-97FE-89455DF3BF38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D4DE76-1CA2-454B-A3FC-F9B61F616EB2}" srcId="{B0A7BA77-F15A-49A8-9DD0-79A9D5B06030}" destId="{6343972C-2A4F-42DC-8081-9A25DF6CDBFC}" srcOrd="3" destOrd="0" parTransId="{8115EABF-2AE0-4ED4-A15B-ECB1BB7E34C7}" sibTransId="{F114A6CB-BB87-4AB5-8B7E-9086BC656A58}"/>
    <dgm:cxn modelId="{2E395B9D-EF34-44D0-92E3-96956D8AE855}" type="presOf" srcId="{8E97A669-D213-4628-9777-7083FEBF55D2}" destId="{D68A624B-4824-40C2-B86F-9416675A9E99}" srcOrd="0" destOrd="0" presId="urn:microsoft.com/office/officeart/2005/8/layout/chevron1"/>
    <dgm:cxn modelId="{9038FE19-8E8F-4667-B0C0-C49090B56232}" srcId="{B0A7BA77-F15A-49A8-9DD0-79A9D5B06030}" destId="{8E97A669-D213-4628-9777-7083FEBF55D2}" srcOrd="0" destOrd="0" parTransId="{909EB1FC-1863-4269-92B2-32EACAA9A473}" sibTransId="{CE9B450F-E9AF-4960-9A7E-3F568DE4540B}"/>
    <dgm:cxn modelId="{C1BCD599-8102-4672-B6B5-83123FDB965D}" type="presOf" srcId="{D9165AED-DFA0-47BA-9EE1-E45F9CBFB247}" destId="{D62E1024-9F07-43AF-9E77-97739A84DBE0}" srcOrd="0" destOrd="0" presId="urn:microsoft.com/office/officeart/2005/8/layout/chevron1"/>
    <dgm:cxn modelId="{063BF02E-CE25-42DC-9C51-59DAB6E7BEF8}" srcId="{B0A7BA77-F15A-49A8-9DD0-79A9D5B06030}" destId="{D9165AED-DFA0-47BA-9EE1-E45F9CBFB247}" srcOrd="4" destOrd="0" parTransId="{9E580427-C37A-4895-A382-172D945AA9A2}" sibTransId="{958C6803-7674-4587-A779-5A025629FA5B}"/>
    <dgm:cxn modelId="{356CB8C8-A48C-4565-9197-3A9E5AF0DE43}" srcId="{B0A7BA77-F15A-49A8-9DD0-79A9D5B06030}" destId="{D29EFFDD-FF2B-4025-97FE-89455DF3BF38}" srcOrd="5" destOrd="0" parTransId="{2D1FC4E8-3576-49EF-9C81-51AC806DCAA3}" sibTransId="{68C62BBA-D15A-4707-87A3-B2F608245817}"/>
    <dgm:cxn modelId="{E8E876BE-94C6-4554-BBA4-A44198AF9258}" srcId="{B0A7BA77-F15A-49A8-9DD0-79A9D5B06030}" destId="{05448C50-0CC6-4DF8-A28F-C597A48F8972}" srcOrd="1" destOrd="0" parTransId="{8FB8A75F-C779-482F-BEA0-8AD72A01B0D8}" sibTransId="{34E2E7C0-8885-486C-8D75-C86B617BF802}"/>
    <dgm:cxn modelId="{72A01A01-A038-472A-82CE-559E056A761F}" type="presOf" srcId="{FE786E35-8C07-4E09-A0C2-57FA6272B6A8}" destId="{B5B1F7D7-5F73-45C9-BF2B-ABC65781F856}" srcOrd="0" destOrd="0" presId="urn:microsoft.com/office/officeart/2005/8/layout/chevron1"/>
    <dgm:cxn modelId="{536F47FF-2BFB-4561-BC7A-CADD8B547F58}" type="presOf" srcId="{B0A7BA77-F15A-49A8-9DD0-79A9D5B06030}" destId="{DDFABC43-BFCD-47A3-840D-06267136CA8C}" srcOrd="0" destOrd="0" presId="urn:microsoft.com/office/officeart/2005/8/layout/chevron1"/>
    <dgm:cxn modelId="{D0C3F313-5728-41B0-9C2B-9644198C9A33}" type="presOf" srcId="{05448C50-0CC6-4DF8-A28F-C597A48F8972}" destId="{055DD373-F080-4304-B70B-957C53B1BB4E}" srcOrd="0" destOrd="0" presId="urn:microsoft.com/office/officeart/2005/8/layout/chevron1"/>
    <dgm:cxn modelId="{8217D4C6-7C1A-4DEB-9C71-832C775A471A}" srcId="{B0A7BA77-F15A-49A8-9DD0-79A9D5B06030}" destId="{FE786E35-8C07-4E09-A0C2-57FA6272B6A8}" srcOrd="2" destOrd="0" parTransId="{E51BA545-7787-472D-A2B8-DC28599B2329}" sibTransId="{DFFFF6B0-D7CD-44F9-A64A-15C18D7B080E}"/>
    <dgm:cxn modelId="{30B8ED1D-AD37-43DF-BDE7-71EDC21E9CF9}" type="presOf" srcId="{6343972C-2A4F-42DC-8081-9A25DF6CDBFC}" destId="{79748596-3ABF-434B-AFED-462DCFEAF6DB}" srcOrd="0" destOrd="0" presId="urn:microsoft.com/office/officeart/2005/8/layout/chevron1"/>
    <dgm:cxn modelId="{FE7AD1EE-C07A-454D-92BE-962CD3AD04C4}" type="presOf" srcId="{D29EFFDD-FF2B-4025-97FE-89455DF3BF38}" destId="{B331B8C9-4E5B-4CD2-A1EA-45BEECF34F8C}" srcOrd="0" destOrd="0" presId="urn:microsoft.com/office/officeart/2005/8/layout/chevron1"/>
    <dgm:cxn modelId="{D0A6743E-B179-4B61-8B52-2FC0CBC54FBF}" type="presParOf" srcId="{DDFABC43-BFCD-47A3-840D-06267136CA8C}" destId="{D68A624B-4824-40C2-B86F-9416675A9E99}" srcOrd="0" destOrd="0" presId="urn:microsoft.com/office/officeart/2005/8/layout/chevron1"/>
    <dgm:cxn modelId="{07C8EC6B-5BB9-4D7B-B08F-39DCB377B953}" type="presParOf" srcId="{DDFABC43-BFCD-47A3-840D-06267136CA8C}" destId="{09036713-D5E6-4FB8-B5B9-14ACE01D974F}" srcOrd="1" destOrd="0" presId="urn:microsoft.com/office/officeart/2005/8/layout/chevron1"/>
    <dgm:cxn modelId="{B413DE5A-9662-47C9-99BB-A318B6B5DCA5}" type="presParOf" srcId="{DDFABC43-BFCD-47A3-840D-06267136CA8C}" destId="{055DD373-F080-4304-B70B-957C53B1BB4E}" srcOrd="2" destOrd="0" presId="urn:microsoft.com/office/officeart/2005/8/layout/chevron1"/>
    <dgm:cxn modelId="{7C4B379B-46DA-4D65-B4A0-FB88776F9EEB}" type="presParOf" srcId="{DDFABC43-BFCD-47A3-840D-06267136CA8C}" destId="{A70AA62C-1648-4668-9CF0-B7168A82494F}" srcOrd="3" destOrd="0" presId="urn:microsoft.com/office/officeart/2005/8/layout/chevron1"/>
    <dgm:cxn modelId="{CA5FC3FE-A6F6-4BDD-BA8B-1E40C115FA12}" type="presParOf" srcId="{DDFABC43-BFCD-47A3-840D-06267136CA8C}" destId="{B5B1F7D7-5F73-45C9-BF2B-ABC65781F856}" srcOrd="4" destOrd="0" presId="urn:microsoft.com/office/officeart/2005/8/layout/chevron1"/>
    <dgm:cxn modelId="{7C9BFC88-96F2-4835-BA77-EDC23FE463E6}" type="presParOf" srcId="{DDFABC43-BFCD-47A3-840D-06267136CA8C}" destId="{C837DA4F-58A5-4F04-AFD3-1D59B9B30F5A}" srcOrd="5" destOrd="0" presId="urn:microsoft.com/office/officeart/2005/8/layout/chevron1"/>
    <dgm:cxn modelId="{675E810C-538C-4DB4-8722-20534C41E7E7}" type="presParOf" srcId="{DDFABC43-BFCD-47A3-840D-06267136CA8C}" destId="{79748596-3ABF-434B-AFED-462DCFEAF6DB}" srcOrd="6" destOrd="0" presId="urn:microsoft.com/office/officeart/2005/8/layout/chevron1"/>
    <dgm:cxn modelId="{119D194E-67E3-4C8C-B2D8-C8F87A7BF8F5}" type="presParOf" srcId="{DDFABC43-BFCD-47A3-840D-06267136CA8C}" destId="{B465FFB7-4351-41F1-A84F-FE12C627D903}" srcOrd="7" destOrd="0" presId="urn:microsoft.com/office/officeart/2005/8/layout/chevron1"/>
    <dgm:cxn modelId="{5667158B-FAB8-49D2-8A11-FDDC357B838A}" type="presParOf" srcId="{DDFABC43-BFCD-47A3-840D-06267136CA8C}" destId="{D62E1024-9F07-43AF-9E77-97739A84DBE0}" srcOrd="8" destOrd="0" presId="urn:microsoft.com/office/officeart/2005/8/layout/chevron1"/>
    <dgm:cxn modelId="{B93C930B-C107-4EDA-97D5-96E6E2A424C6}" type="presParOf" srcId="{DDFABC43-BFCD-47A3-840D-06267136CA8C}" destId="{6ED4D150-84B5-4A00-AECC-3B6E6E58F2EF}" srcOrd="9" destOrd="0" presId="urn:microsoft.com/office/officeart/2005/8/layout/chevron1"/>
    <dgm:cxn modelId="{A89ABF11-A093-488E-8407-2EB39C7E42B0}" type="presParOf" srcId="{DDFABC43-BFCD-47A3-840D-06267136CA8C}" destId="{B331B8C9-4E5B-4CD2-A1EA-45BEECF34F8C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8A624B-4824-40C2-B86F-9416675A9E99}">
      <dsp:nvSpPr>
        <dsp:cNvPr id="0" name=""/>
        <dsp:cNvSpPr/>
      </dsp:nvSpPr>
      <dsp:spPr>
        <a:xfrm>
          <a:off x="4018" y="39370"/>
          <a:ext cx="1494829" cy="597931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Propósito</a:t>
          </a:r>
        </a:p>
      </dsp:txBody>
      <dsp:txXfrm>
        <a:off x="302984" y="39370"/>
        <a:ext cx="896898" cy="597931"/>
      </dsp:txXfrm>
    </dsp:sp>
    <dsp:sp modelId="{055DD373-F080-4304-B70B-957C53B1BB4E}">
      <dsp:nvSpPr>
        <dsp:cNvPr id="0" name=""/>
        <dsp:cNvSpPr/>
      </dsp:nvSpPr>
      <dsp:spPr>
        <a:xfrm>
          <a:off x="1349365" y="39370"/>
          <a:ext cx="1494829" cy="597931"/>
        </a:xfrm>
        <a:prstGeom prst="chevron">
          <a:avLst/>
        </a:prstGeom>
        <a:gradFill rotWithShape="0">
          <a:gsLst>
            <a:gs pos="0">
              <a:schemeClr val="accent3">
                <a:hueOff val="2250053"/>
                <a:satOff val="-3376"/>
                <a:lumOff val="-549"/>
                <a:alphaOff val="0"/>
                <a:shade val="51000"/>
                <a:satMod val="130000"/>
              </a:schemeClr>
            </a:gs>
            <a:gs pos="80000">
              <a:schemeClr val="accent3">
                <a:hueOff val="2250053"/>
                <a:satOff val="-3376"/>
                <a:lumOff val="-549"/>
                <a:alphaOff val="0"/>
                <a:shade val="93000"/>
                <a:satMod val="130000"/>
              </a:schemeClr>
            </a:gs>
            <a:gs pos="100000">
              <a:schemeClr val="accent3">
                <a:hueOff val="2250053"/>
                <a:satOff val="-3376"/>
                <a:lumOff val="-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Establecer Marco Conceptual</a:t>
          </a:r>
          <a:endParaRPr lang="en-US" sz="900" kern="1200" dirty="0"/>
        </a:p>
      </dsp:txBody>
      <dsp:txXfrm>
        <a:off x="1648331" y="39370"/>
        <a:ext cx="896898" cy="597931"/>
      </dsp:txXfrm>
    </dsp:sp>
    <dsp:sp modelId="{B5B1F7D7-5F73-45C9-BF2B-ABC65781F856}">
      <dsp:nvSpPr>
        <dsp:cNvPr id="0" name=""/>
        <dsp:cNvSpPr/>
      </dsp:nvSpPr>
      <dsp:spPr>
        <a:xfrm>
          <a:off x="2694711" y="39370"/>
          <a:ext cx="1494829" cy="597931"/>
        </a:xfrm>
        <a:prstGeom prst="chevron">
          <a:avLst/>
        </a:prstGeom>
        <a:gradFill rotWithShape="0">
          <a:gsLst>
            <a:gs pos="0">
              <a:schemeClr val="accent3">
                <a:hueOff val="4500106"/>
                <a:satOff val="-6752"/>
                <a:lumOff val="-1098"/>
                <a:alphaOff val="0"/>
                <a:shade val="51000"/>
                <a:satMod val="130000"/>
              </a:schemeClr>
            </a:gs>
            <a:gs pos="80000">
              <a:schemeClr val="accent3">
                <a:hueOff val="4500106"/>
                <a:satOff val="-6752"/>
                <a:lumOff val="-1098"/>
                <a:alphaOff val="0"/>
                <a:shade val="93000"/>
                <a:satMod val="130000"/>
              </a:schemeClr>
            </a:gs>
            <a:gs pos="100000">
              <a:schemeClr val="accent3">
                <a:hueOff val="4500106"/>
                <a:satOff val="-6752"/>
                <a:lumOff val="-10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Diagnóstico y Análisis</a:t>
          </a:r>
          <a:endParaRPr lang="en-US" sz="900" kern="1200" dirty="0"/>
        </a:p>
      </dsp:txBody>
      <dsp:txXfrm>
        <a:off x="2993677" y="39370"/>
        <a:ext cx="896898" cy="597931"/>
      </dsp:txXfrm>
    </dsp:sp>
    <dsp:sp modelId="{79748596-3ABF-434B-AFED-462DCFEAF6DB}">
      <dsp:nvSpPr>
        <dsp:cNvPr id="0" name=""/>
        <dsp:cNvSpPr/>
      </dsp:nvSpPr>
      <dsp:spPr>
        <a:xfrm>
          <a:off x="4040058" y="39370"/>
          <a:ext cx="1494829" cy="597931"/>
        </a:xfrm>
        <a:prstGeom prst="chevron">
          <a:avLst/>
        </a:prstGeom>
        <a:gradFill rotWithShape="0">
          <a:gsLst>
            <a:gs pos="0">
              <a:schemeClr val="accent3">
                <a:hueOff val="6750158"/>
                <a:satOff val="-10128"/>
                <a:lumOff val="-1647"/>
                <a:alphaOff val="0"/>
                <a:shade val="51000"/>
                <a:satMod val="130000"/>
              </a:schemeClr>
            </a:gs>
            <a:gs pos="80000">
              <a:schemeClr val="accent3">
                <a:hueOff val="6750158"/>
                <a:satOff val="-10128"/>
                <a:lumOff val="-1647"/>
                <a:alphaOff val="0"/>
                <a:shade val="93000"/>
                <a:satMod val="130000"/>
              </a:schemeClr>
            </a:gs>
            <a:gs pos="100000">
              <a:schemeClr val="accent3">
                <a:hueOff val="6750158"/>
                <a:satOff val="-10128"/>
                <a:lumOff val="-164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Diseño</a:t>
          </a:r>
          <a:endParaRPr lang="en-US" sz="900" kern="1200" dirty="0"/>
        </a:p>
      </dsp:txBody>
      <dsp:txXfrm>
        <a:off x="4339024" y="39370"/>
        <a:ext cx="896898" cy="597931"/>
      </dsp:txXfrm>
    </dsp:sp>
    <dsp:sp modelId="{D62E1024-9F07-43AF-9E77-97739A84DBE0}">
      <dsp:nvSpPr>
        <dsp:cNvPr id="0" name=""/>
        <dsp:cNvSpPr/>
      </dsp:nvSpPr>
      <dsp:spPr>
        <a:xfrm>
          <a:off x="5385405" y="39370"/>
          <a:ext cx="1494829" cy="597931"/>
        </a:xfrm>
        <a:prstGeom prst="chevron">
          <a:avLst/>
        </a:prstGeom>
        <a:gradFill rotWithShape="0">
          <a:gsLst>
            <a:gs pos="0">
              <a:schemeClr val="accent3">
                <a:hueOff val="9000211"/>
                <a:satOff val="-13504"/>
                <a:lumOff val="-2196"/>
                <a:alphaOff val="0"/>
                <a:shade val="51000"/>
                <a:satMod val="130000"/>
              </a:schemeClr>
            </a:gs>
            <a:gs pos="80000">
              <a:schemeClr val="accent3">
                <a:hueOff val="9000211"/>
                <a:satOff val="-13504"/>
                <a:lumOff val="-2196"/>
                <a:alphaOff val="0"/>
                <a:shade val="93000"/>
                <a:satMod val="130000"/>
              </a:schemeClr>
            </a:gs>
            <a:gs pos="100000">
              <a:schemeClr val="accent3">
                <a:hueOff val="9000211"/>
                <a:satOff val="-13504"/>
                <a:lumOff val="-21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Implementación</a:t>
          </a:r>
          <a:endParaRPr lang="en-US" sz="900" kern="1200" dirty="0"/>
        </a:p>
      </dsp:txBody>
      <dsp:txXfrm>
        <a:off x="5684371" y="39370"/>
        <a:ext cx="896898" cy="597931"/>
      </dsp:txXfrm>
    </dsp:sp>
    <dsp:sp modelId="{B331B8C9-4E5B-4CD2-A1EA-45BEECF34F8C}">
      <dsp:nvSpPr>
        <dsp:cNvPr id="0" name=""/>
        <dsp:cNvSpPr/>
      </dsp:nvSpPr>
      <dsp:spPr>
        <a:xfrm>
          <a:off x="6730751" y="39370"/>
          <a:ext cx="1494829" cy="597931"/>
        </a:xfrm>
        <a:prstGeom prst="chevron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Monitoreo</a:t>
          </a:r>
          <a:endParaRPr lang="en-US" sz="900" kern="1200" dirty="0"/>
        </a:p>
      </dsp:txBody>
      <dsp:txXfrm>
        <a:off x="7029717" y="39370"/>
        <a:ext cx="896898" cy="5979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E0CC9-1D2C-4663-88E1-E5D8552DE6DC}" type="datetimeFigureOut">
              <a:rPr lang="en-US" smtClean="0"/>
              <a:t>4/24/2014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C760E-C3C6-4590-9014-A53542DF9BF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522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35364-DE1D-4709-A61A-0E31A7B9C7DF}" type="datetimeFigureOut">
              <a:rPr lang="es-MX" smtClean="0"/>
              <a:t>24/04/2014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46730-B44E-4B5A-94C3-95880AB7641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46975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46730-B44E-4B5A-94C3-95880AB76416}" type="slidenum">
              <a:rPr lang="es-MX" smtClean="0">
                <a:solidFill>
                  <a:prstClr val="black"/>
                </a:solidFill>
              </a:rPr>
              <a:pPr/>
              <a:t>1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10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>
                <a:latin typeface="Univer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Univer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Univers"/>
              </a:defRPr>
            </a:lvl1pPr>
          </a:lstStyle>
          <a:p>
            <a:fld id="{98D628EF-3186-440A-839D-E7F4AFB689BD}" type="datetimeFigureOut">
              <a:rPr lang="es-MX" smtClean="0"/>
              <a:pPr/>
              <a:t>24/04/2014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Univers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Univers"/>
              </a:defRPr>
            </a:lvl1pPr>
          </a:lstStyle>
          <a:p>
            <a:fld id="{DAA219D4-9726-48C4-87FC-A5EE72184D7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28EF-3186-440A-839D-E7F4AFB689BD}" type="datetimeFigureOut">
              <a:rPr lang="es-MX" smtClean="0"/>
              <a:pPr/>
              <a:t>24/04/2014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219D4-9726-48C4-87FC-A5EE72184D7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28EF-3186-440A-839D-E7F4AFB689BD}" type="datetimeFigureOut">
              <a:rPr lang="es-MX" smtClean="0"/>
              <a:pPr/>
              <a:t>24/04/2014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219D4-9726-48C4-87FC-A5EE72184D7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548680"/>
            <a:ext cx="7283152" cy="868958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s-MX" sz="2400" b="1" dirty="0">
                <a:solidFill>
                  <a:srgbClr val="1F497D"/>
                </a:solidFill>
                <a:latin typeface="Univers" pitchFamily="34" charset="0"/>
              </a:defRPr>
            </a:lvl1pPr>
          </a:lstStyle>
          <a:p>
            <a:pPr marL="0" lvl="0" algn="r"/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28EF-3186-440A-839D-E7F4AFB689BD}" type="datetimeFigureOut">
              <a:rPr lang="es-MX" smtClean="0"/>
              <a:pPr/>
              <a:t>24/04/2014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156176" y="6376243"/>
            <a:ext cx="648072" cy="365125"/>
          </a:xfrm>
        </p:spPr>
        <p:txBody>
          <a:bodyPr/>
          <a:lstStyle/>
          <a:p>
            <a:fld id="{DAA219D4-9726-48C4-87FC-A5EE72184D7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28EF-3186-440A-839D-E7F4AFB689BD}" type="datetimeFigureOut">
              <a:rPr lang="es-MX" smtClean="0"/>
              <a:pPr/>
              <a:t>24/04/2014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219D4-9726-48C4-87FC-A5EE72184D7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28EF-3186-440A-839D-E7F4AFB689BD}" type="datetimeFigureOut">
              <a:rPr lang="es-MX" smtClean="0"/>
              <a:pPr/>
              <a:t>24/04/2014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219D4-9726-48C4-87FC-A5EE72184D7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28EF-3186-440A-839D-E7F4AFB689BD}" type="datetimeFigureOut">
              <a:rPr lang="es-MX" smtClean="0"/>
              <a:pPr/>
              <a:t>24/04/2014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219D4-9726-48C4-87FC-A5EE72184D7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28EF-3186-440A-839D-E7F4AFB689BD}" type="datetimeFigureOut">
              <a:rPr lang="es-MX" smtClean="0"/>
              <a:pPr/>
              <a:t>24/04/2014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219D4-9726-48C4-87FC-A5EE72184D7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28EF-3186-440A-839D-E7F4AFB689BD}" type="datetimeFigureOut">
              <a:rPr lang="es-MX" smtClean="0"/>
              <a:pPr/>
              <a:t>24/04/2014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219D4-9726-48C4-87FC-A5EE72184D7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3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2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28EF-3186-440A-839D-E7F4AFB689BD}" type="datetimeFigureOut">
              <a:rPr lang="es-MX" smtClean="0"/>
              <a:pPr/>
              <a:t>24/04/2014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219D4-9726-48C4-87FC-A5EE72184D7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28EF-3186-440A-839D-E7F4AFB689BD}" type="datetimeFigureOut">
              <a:rPr lang="es-MX" smtClean="0"/>
              <a:pPr/>
              <a:t>24/04/2014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219D4-9726-48C4-87FC-A5EE72184D7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907704" y="548680"/>
            <a:ext cx="6779096" cy="8689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lvl="0" algn="r"/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Univers"/>
              </a:defRPr>
            </a:lvl1pPr>
          </a:lstStyle>
          <a:p>
            <a:fld id="{98D628EF-3186-440A-839D-E7F4AFB689BD}" type="datetimeFigureOut">
              <a:rPr lang="es-MX" smtClean="0"/>
              <a:pPr/>
              <a:t>24/04/2014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Univers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56176" y="6356352"/>
            <a:ext cx="909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Univers"/>
              </a:defRPr>
            </a:lvl1pPr>
          </a:lstStyle>
          <a:p>
            <a:fld id="{DAA219D4-9726-48C4-87FC-A5EE72184D7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lang="es-MX" sz="2400" b="1" kern="1200">
          <a:solidFill>
            <a:srgbClr val="1F497D"/>
          </a:solidFill>
          <a:latin typeface="Univer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Univers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Univers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Univers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Univers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Univers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530986"/>
              </p:ext>
            </p:extLst>
          </p:nvPr>
        </p:nvGraphicFramePr>
        <p:xfrm>
          <a:off x="395536" y="2244824"/>
          <a:ext cx="8064900" cy="411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4150"/>
                <a:gridCol w="1344150"/>
                <a:gridCol w="1344150"/>
                <a:gridCol w="1344150"/>
                <a:gridCol w="1344150"/>
                <a:gridCol w="1344150"/>
              </a:tblGrid>
              <a:tr h="680120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1000" dirty="0" smtClean="0"/>
                        <a:t>Mostrar</a:t>
                      </a:r>
                      <a:r>
                        <a:rPr lang="es-MX" sz="1000" baseline="0" dirty="0" smtClean="0"/>
                        <a:t> </a:t>
                      </a:r>
                      <a:r>
                        <a:rPr lang="es-MX" sz="1000" dirty="0" smtClean="0"/>
                        <a:t>Factibilidad </a:t>
                      </a:r>
                      <a:r>
                        <a:rPr lang="es-MX" sz="1000" dirty="0" smtClean="0"/>
                        <a:t>y Beneficios</a:t>
                      </a:r>
                      <a:r>
                        <a:rPr lang="es-MX" sz="1000" baseline="0" dirty="0" smtClean="0"/>
                        <a:t> de la Gestión Riesgos usando las mejores prácticas</a:t>
                      </a:r>
                      <a:endParaRPr 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s-MX" sz="1000" smtClean="0"/>
                        <a:t>Modelo </a:t>
                      </a:r>
                      <a:r>
                        <a:rPr lang="es-MX" sz="1000" smtClean="0"/>
                        <a:t>de</a:t>
                      </a:r>
                      <a:r>
                        <a:rPr lang="es-MX" sz="1000" baseline="0" smtClean="0"/>
                        <a:t> </a:t>
                      </a:r>
                      <a:r>
                        <a:rPr lang="es-MX" sz="1000" smtClean="0"/>
                        <a:t>Gestión </a:t>
                      </a:r>
                      <a:r>
                        <a:rPr lang="es-MX" sz="1000" dirty="0" smtClean="0"/>
                        <a:t>Integral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s-MX" sz="1000" dirty="0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1000" dirty="0" smtClean="0"/>
                        <a:t>Segmentación</a:t>
                      </a:r>
                      <a:r>
                        <a:rPr lang="es-MX" sz="1000" baseline="0" dirty="0" smtClean="0"/>
                        <a:t> y </a:t>
                      </a:r>
                      <a:r>
                        <a:rPr lang="es-MX" sz="900" dirty="0" smtClean="0"/>
                        <a:t>Dimensionamiento</a:t>
                      </a:r>
                      <a:r>
                        <a:rPr lang="es-MX" sz="1000" baseline="0" dirty="0" smtClean="0"/>
                        <a:t> del Alcance (áreas)</a:t>
                      </a:r>
                      <a:endParaRPr 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s-MX" sz="1000" dirty="0" smtClean="0"/>
                        <a:t>Metodología de Integración de Marcos de Gestión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s-MX" sz="1000" dirty="0" smtClean="0"/>
                        <a:t>Integración de Marcos</a:t>
                      </a:r>
                      <a:r>
                        <a:rPr lang="es-MX" sz="1000" baseline="0" dirty="0" smtClean="0"/>
                        <a:t> de Dominios de Conocimiento / Disciplinas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s-MX" sz="1000" dirty="0" smtClean="0"/>
                        <a:t>Monitoreo</a:t>
                      </a:r>
                      <a:r>
                        <a:rPr lang="es-MX" sz="1000" baseline="0" dirty="0" smtClean="0"/>
                        <a:t> de Indicadores</a:t>
                      </a:r>
                      <a:endParaRPr lang="en-US" sz="1000" dirty="0"/>
                    </a:p>
                  </a:txBody>
                  <a:tcPr/>
                </a:tc>
              </a:tr>
              <a:tr h="397843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1000" dirty="0" smtClean="0"/>
                        <a:t>Principios y Marcos </a:t>
                      </a:r>
                      <a:r>
                        <a:rPr lang="es-MX" sz="1000" baseline="0" dirty="0" smtClean="0"/>
                        <a:t> de Gestión Basales</a:t>
                      </a:r>
                      <a:endParaRPr lang="en-US" sz="10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s-MX" sz="1000" dirty="0" smtClean="0"/>
                        <a:t>Análisis de Controles</a:t>
                      </a:r>
                      <a:r>
                        <a:rPr lang="es-MX" sz="1000" baseline="0" dirty="0" smtClean="0"/>
                        <a:t> y Procesos Existentes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s-MX" sz="1000" dirty="0" smtClean="0"/>
                        <a:t>Definición de Procesos</a:t>
                      </a:r>
                      <a:r>
                        <a:rPr lang="es-MX" sz="1000" baseline="0" dirty="0" smtClean="0"/>
                        <a:t> basados en  los Marcos de Gestión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s-MX" sz="1000" dirty="0" smtClean="0"/>
                        <a:t>Implementación de la Solución Tecnológica  para la Gestión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s-MX" sz="1000" dirty="0" smtClean="0"/>
                        <a:t>Mantenimiento</a:t>
                      </a:r>
                      <a:r>
                        <a:rPr lang="es-MX" sz="1000" baseline="0" dirty="0" smtClean="0"/>
                        <a:t> y Cumplimiento de Indicadores</a:t>
                      </a:r>
                      <a:endParaRPr lang="en-US" sz="1000" dirty="0"/>
                    </a:p>
                  </a:txBody>
                  <a:tcPr/>
                </a:tc>
              </a:tr>
              <a:tr h="397843"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1000" dirty="0" smtClean="0"/>
                        <a:t>Diagnóstico por áreas / dominio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1000" dirty="0" smtClean="0"/>
                        <a:t>Situación</a:t>
                      </a:r>
                      <a:r>
                        <a:rPr lang="es-MX" sz="1000" baseline="0" dirty="0" smtClean="0"/>
                        <a:t> Actual / Deber Ser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1000" baseline="0" dirty="0" smtClean="0"/>
                        <a:t>Análisis de Brechas</a:t>
                      </a:r>
                      <a:endParaRPr 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s-MX" sz="1000" dirty="0" smtClean="0"/>
                        <a:t>Producción </a:t>
                      </a:r>
                      <a:r>
                        <a:rPr lang="es-MX" sz="1000" baseline="0" dirty="0" smtClean="0"/>
                        <a:t>del Marco de Gestión Integral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1000" dirty="0" smtClean="0"/>
                        <a:t>Integración de Procesos</a:t>
                      </a:r>
                      <a:r>
                        <a:rPr lang="es-MX" sz="1000" baseline="0" dirty="0" smtClean="0"/>
                        <a:t> Operacionales a la Gestión Integral</a:t>
                      </a:r>
                      <a:endParaRPr 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US" sz="1000" dirty="0"/>
                    </a:p>
                  </a:txBody>
                  <a:tcPr/>
                </a:tc>
              </a:tr>
              <a:tr h="397843"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1000" dirty="0" smtClean="0"/>
                        <a:t>Definición</a:t>
                      </a:r>
                      <a:r>
                        <a:rPr lang="es-MX" sz="1000" baseline="0" dirty="0" smtClean="0"/>
                        <a:t> / Selección </a:t>
                      </a:r>
                      <a:r>
                        <a:rPr lang="es-MX" sz="1000" dirty="0" smtClean="0"/>
                        <a:t>de</a:t>
                      </a:r>
                      <a:r>
                        <a:rPr lang="es-MX" sz="1000" baseline="0" dirty="0" smtClean="0"/>
                        <a:t> la Tecnología para la Gestión</a:t>
                      </a:r>
                      <a:endParaRPr 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1000" dirty="0" smtClean="0"/>
                        <a:t>Desarrollo del Modelo Tecnológico</a:t>
                      </a:r>
                      <a:r>
                        <a:rPr lang="es-MX" sz="1000" baseline="0" dirty="0" smtClean="0"/>
                        <a:t> para la Gestión</a:t>
                      </a:r>
                      <a:endParaRPr 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s-MX" sz="1000" dirty="0" smtClean="0"/>
                        <a:t>Capacitación</a:t>
                      </a:r>
                      <a:r>
                        <a:rPr lang="es-MX" sz="1000" baseline="0" dirty="0" smtClean="0"/>
                        <a:t> en el Modelo de Gestión Integral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US" sz="1000" dirty="0"/>
                    </a:p>
                  </a:txBody>
                  <a:tcPr/>
                </a:tc>
              </a:tr>
              <a:tr h="397843"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1000" dirty="0" smtClean="0"/>
                        <a:t>Definición de Indicadores de Gestión</a:t>
                      </a:r>
                      <a:endParaRPr 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1000" dirty="0" smtClean="0"/>
                        <a:t>Modelado y Afinación de Indicadores</a:t>
                      </a:r>
                      <a:r>
                        <a:rPr lang="es-MX" sz="1000" baseline="0" dirty="0" smtClean="0"/>
                        <a:t> de Gestión</a:t>
                      </a:r>
                      <a:endParaRPr 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AutoShape 2" descr="https://www.eural.com.mx/es/wp-content/uploads/2012/12/logoSRE_hoz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Estrategia de Administración de Riesgos</a:t>
            </a:r>
            <a:endParaRPr lang="en-US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409771"/>
              </p:ext>
            </p:extLst>
          </p:nvPr>
        </p:nvGraphicFramePr>
        <p:xfrm>
          <a:off x="457200" y="1600201"/>
          <a:ext cx="8229600" cy="676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5282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Personalizad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C0C0C"/>
      </a:hlink>
      <a:folHlink>
        <a:srgbClr val="0C0C0C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4442</TotalTime>
  <Words>155</Words>
  <Application>Microsoft Office PowerPoint</Application>
  <PresentationFormat>Presentación en pantalla (4:3)</PresentationFormat>
  <Paragraphs>29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Estrategia de Administración de Riesgos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título título título</dc:title>
  <dc:creator>Usuario</dc:creator>
  <cp:lastModifiedBy>Integreat</cp:lastModifiedBy>
  <cp:revision>304</cp:revision>
  <cp:lastPrinted>2013-12-12T01:11:46Z</cp:lastPrinted>
  <dcterms:created xsi:type="dcterms:W3CDTF">2011-07-29T18:10:55Z</dcterms:created>
  <dcterms:modified xsi:type="dcterms:W3CDTF">2014-04-24T18:27:04Z</dcterms:modified>
</cp:coreProperties>
</file>