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9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8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4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5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1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4B549-87A4-4E72-8340-7D5E347E431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84D4B-54C4-4D70-8C65-477A94956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8623" y="1941922"/>
            <a:ext cx="302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altLang="he-IL" dirty="0" smtClean="0">
                <a:sym typeface="Wingdings" panose="05000000000000000000" pitchFamily="2" charset="2"/>
              </a:rPr>
              <a:t></a:t>
            </a:r>
            <a:r>
              <a:rPr lang="en-US" altLang="he-IL" dirty="0">
                <a:sym typeface="Wingdings" panose="05000000000000000000" pitchFamily="2" charset="2"/>
              </a:rPr>
              <a:t> </a:t>
            </a:r>
            <a:r>
              <a:rPr lang="en-US" altLang="he-IL" dirty="0" smtClean="0">
                <a:sym typeface="Wingdings" panose="05000000000000000000" pitchFamily="2" charset="2"/>
              </a:rPr>
              <a:t>arrow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8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2016-05-30T17:30:06Z</dcterms:created>
  <dcterms:modified xsi:type="dcterms:W3CDTF">2016-05-30T17:31:10Z</dcterms:modified>
</cp:coreProperties>
</file>