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79FF-6249-4D5C-B424-CEDA75E42A44}" type="datetimeFigureOut">
              <a:rPr lang="he-IL" smtClean="0"/>
              <a:t>כ'/ניסן/תשע"ד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D759-DD44-40D0-82EC-7E9589451F3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059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79FF-6249-4D5C-B424-CEDA75E42A44}" type="datetimeFigureOut">
              <a:rPr lang="he-IL" smtClean="0"/>
              <a:t>כ'/ניסן/תשע"ד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D759-DD44-40D0-82EC-7E9589451F3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547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79FF-6249-4D5C-B424-CEDA75E42A44}" type="datetimeFigureOut">
              <a:rPr lang="he-IL" smtClean="0"/>
              <a:t>כ'/ניסן/תשע"ד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D759-DD44-40D0-82EC-7E9589451F3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205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79FF-6249-4D5C-B424-CEDA75E42A44}" type="datetimeFigureOut">
              <a:rPr lang="he-IL" smtClean="0"/>
              <a:t>כ'/ניסן/תשע"ד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D759-DD44-40D0-82EC-7E9589451F3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557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79FF-6249-4D5C-B424-CEDA75E42A44}" type="datetimeFigureOut">
              <a:rPr lang="he-IL" smtClean="0"/>
              <a:t>כ'/ניסן/תשע"ד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D759-DD44-40D0-82EC-7E9589451F3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144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79FF-6249-4D5C-B424-CEDA75E42A44}" type="datetimeFigureOut">
              <a:rPr lang="he-IL" smtClean="0"/>
              <a:t>כ'/ניסן/תשע"ד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D759-DD44-40D0-82EC-7E9589451F3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118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79FF-6249-4D5C-B424-CEDA75E42A44}" type="datetimeFigureOut">
              <a:rPr lang="he-IL" smtClean="0"/>
              <a:t>כ'/ניסן/תשע"ד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D759-DD44-40D0-82EC-7E9589451F3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146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79FF-6249-4D5C-B424-CEDA75E42A44}" type="datetimeFigureOut">
              <a:rPr lang="he-IL" smtClean="0"/>
              <a:t>כ'/ניסן/תשע"ד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D759-DD44-40D0-82EC-7E9589451F3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895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79FF-6249-4D5C-B424-CEDA75E42A44}" type="datetimeFigureOut">
              <a:rPr lang="he-IL" smtClean="0"/>
              <a:t>כ'/ניסן/תשע"ד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D759-DD44-40D0-82EC-7E9589451F3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943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79FF-6249-4D5C-B424-CEDA75E42A44}" type="datetimeFigureOut">
              <a:rPr lang="he-IL" smtClean="0"/>
              <a:t>כ'/ניסן/תשע"ד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D759-DD44-40D0-82EC-7E9589451F3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913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479FF-6249-4D5C-B424-CEDA75E42A44}" type="datetimeFigureOut">
              <a:rPr lang="he-IL" smtClean="0"/>
              <a:t>כ'/ניסן/תשע"ד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3D759-DD44-40D0-82EC-7E9589451F3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94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479FF-6249-4D5C-B424-CEDA75E42A44}" type="datetimeFigureOut">
              <a:rPr lang="he-IL" smtClean="0"/>
              <a:t>כ'/ניסן/תשע"ד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3D759-DD44-40D0-82EC-7E9589451F3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481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/>
          <p:nvPr/>
        </p:nvSpPr>
        <p:spPr>
          <a:xfrm>
            <a:off x="3268309" y="1112433"/>
            <a:ext cx="5248980" cy="35086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 rtl="1"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cap="all" dirty="0" smtClean="0">
                <a:ln w="9000" cmpd="sng">
                  <a:noFill/>
                  <a:prstDash val="solid"/>
                </a:ln>
                <a:gradFill>
                  <a:gsLst>
                    <a:gs pos="0">
                      <a:schemeClr val="tx1"/>
                    </a:gs>
                    <a:gs pos="31000">
                      <a:schemeClr val="tx1"/>
                    </a:gs>
                    <a:gs pos="67000">
                      <a:srgbClr val="002060"/>
                    </a:gs>
                    <a:gs pos="100000">
                      <a:srgbClr val="00206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שורה 1</a:t>
            </a:r>
            <a:endParaRPr lang="he-IL" sz="2400" b="1" cap="all" dirty="0" smtClean="0">
              <a:ln w="9000" cmpd="sng">
                <a:noFill/>
                <a:prstDash val="solid"/>
              </a:ln>
              <a:gradFill>
                <a:gsLst>
                  <a:gs pos="0">
                    <a:schemeClr val="tx1"/>
                  </a:gs>
                  <a:gs pos="31000">
                    <a:schemeClr val="tx1"/>
                  </a:gs>
                  <a:gs pos="67000">
                    <a:srgbClr val="002060"/>
                  </a:gs>
                  <a:gs pos="100000">
                    <a:srgbClr val="002060"/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b="1" cap="all" dirty="0" smtClean="0">
                <a:ln w="9000" cmpd="sng">
                  <a:noFill/>
                  <a:prstDash val="solid"/>
                </a:ln>
                <a:gradFill>
                  <a:gsLst>
                    <a:gs pos="0">
                      <a:schemeClr val="tx1"/>
                    </a:gs>
                    <a:gs pos="31000">
                      <a:schemeClr val="tx1"/>
                    </a:gs>
                    <a:gs pos="67000">
                      <a:srgbClr val="002060"/>
                    </a:gs>
                    <a:gs pos="100000">
                      <a:srgbClr val="00206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תת שורה 1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b="1" cap="all" dirty="0" smtClean="0">
                <a:ln w="9000" cmpd="sng">
                  <a:noFill/>
                  <a:prstDash val="solid"/>
                </a:ln>
                <a:gradFill>
                  <a:gsLst>
                    <a:gs pos="0">
                      <a:schemeClr val="tx1"/>
                    </a:gs>
                    <a:gs pos="31000">
                      <a:schemeClr val="tx1"/>
                    </a:gs>
                    <a:gs pos="67000">
                      <a:srgbClr val="002060"/>
                    </a:gs>
                    <a:gs pos="100000">
                      <a:srgbClr val="00206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תת שורה 2</a:t>
            </a:r>
            <a:endParaRPr lang="he-IL" sz="2000" b="1" cap="all" dirty="0" smtClean="0">
              <a:ln w="9000" cmpd="sng">
                <a:noFill/>
                <a:prstDash val="solid"/>
              </a:ln>
              <a:gradFill>
                <a:gsLst>
                  <a:gs pos="0">
                    <a:schemeClr val="tx1"/>
                  </a:gs>
                  <a:gs pos="31000">
                    <a:schemeClr val="tx1"/>
                  </a:gs>
                  <a:gs pos="67000">
                    <a:srgbClr val="002060"/>
                  </a:gs>
                  <a:gs pos="100000">
                    <a:srgbClr val="002060"/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000" b="1" cap="all" dirty="0" smtClean="0">
                <a:ln w="9000" cmpd="sng">
                  <a:noFill/>
                  <a:prstDash val="solid"/>
                </a:ln>
                <a:gradFill>
                  <a:gsLst>
                    <a:gs pos="0">
                      <a:schemeClr val="tx1"/>
                    </a:gs>
                    <a:gs pos="31000">
                      <a:schemeClr val="tx1"/>
                    </a:gs>
                    <a:gs pos="67000">
                      <a:srgbClr val="002060"/>
                    </a:gs>
                    <a:gs pos="100000">
                      <a:srgbClr val="00206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תת שורה 3</a:t>
            </a:r>
            <a:endParaRPr lang="he-IL" sz="2000" b="1" cap="all" dirty="0" smtClean="0">
              <a:ln w="9000" cmpd="sng">
                <a:noFill/>
                <a:prstDash val="solid"/>
              </a:ln>
              <a:gradFill>
                <a:gsLst>
                  <a:gs pos="0">
                    <a:schemeClr val="tx1"/>
                  </a:gs>
                  <a:gs pos="31000">
                    <a:schemeClr val="tx1"/>
                  </a:gs>
                  <a:gs pos="67000">
                    <a:srgbClr val="002060"/>
                  </a:gs>
                  <a:gs pos="100000">
                    <a:srgbClr val="002060"/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rtl="1">
              <a:lnSpc>
                <a:spcPct val="200000"/>
              </a:lnSpc>
              <a:buFont typeface="Wingdings" pitchFamily="2" charset="2"/>
              <a:buChar char="v"/>
            </a:pPr>
            <a:r>
              <a:rPr lang="he-IL" sz="2400" b="1" cap="all" dirty="0" smtClean="0">
                <a:ln w="9000" cmpd="sng">
                  <a:noFill/>
                  <a:prstDash val="solid"/>
                </a:ln>
                <a:gradFill>
                  <a:gsLst>
                    <a:gs pos="0">
                      <a:schemeClr val="tx1"/>
                    </a:gs>
                    <a:gs pos="31000">
                      <a:schemeClr val="tx1"/>
                    </a:gs>
                    <a:gs pos="67000">
                      <a:srgbClr val="002060"/>
                    </a:gs>
                    <a:gs pos="100000">
                      <a:srgbClr val="00206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שורה 2</a:t>
            </a:r>
            <a:endParaRPr lang="he-IL" sz="2400" b="1" cap="all" dirty="0" smtClean="0">
              <a:ln w="9000" cmpd="sng">
                <a:noFill/>
                <a:prstDash val="solid"/>
              </a:ln>
              <a:gradFill>
                <a:gsLst>
                  <a:gs pos="0">
                    <a:schemeClr val="tx1"/>
                  </a:gs>
                  <a:gs pos="31000">
                    <a:schemeClr val="tx1"/>
                  </a:gs>
                  <a:gs pos="67000">
                    <a:srgbClr val="002060"/>
                  </a:gs>
                  <a:gs pos="100000">
                    <a:srgbClr val="002060"/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rtl="1">
              <a:lnSpc>
                <a:spcPct val="200000"/>
              </a:lnSpc>
              <a:buFont typeface="Wingdings" pitchFamily="2" charset="2"/>
              <a:buChar char="v"/>
            </a:pPr>
            <a:r>
              <a:rPr lang="he-IL" sz="2400" b="1" cap="all" dirty="0" smtClean="0">
                <a:ln w="9000" cmpd="sng">
                  <a:noFill/>
                  <a:prstDash val="solid"/>
                </a:ln>
                <a:gradFill>
                  <a:gsLst>
                    <a:gs pos="0">
                      <a:schemeClr val="tx1"/>
                    </a:gs>
                    <a:gs pos="31000">
                      <a:schemeClr val="tx1"/>
                    </a:gs>
                    <a:gs pos="67000">
                      <a:srgbClr val="002060"/>
                    </a:gs>
                    <a:gs pos="100000">
                      <a:srgbClr val="00206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שורה 3</a:t>
            </a:r>
            <a:endParaRPr lang="he-IL" sz="2400" b="1" cap="all" dirty="0" smtClean="0">
              <a:ln w="9000" cmpd="sng">
                <a:noFill/>
                <a:prstDash val="solid"/>
              </a:ln>
              <a:gradFill>
                <a:gsLst>
                  <a:gs pos="0">
                    <a:schemeClr val="tx1"/>
                  </a:gs>
                  <a:gs pos="31000">
                    <a:schemeClr val="tx1"/>
                  </a:gs>
                  <a:gs pos="67000">
                    <a:srgbClr val="002060"/>
                  </a:gs>
                  <a:gs pos="100000">
                    <a:srgbClr val="002060"/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00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מסך רחב</PresentationFormat>
  <Paragraphs>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Times New Roman</vt:lpstr>
      <vt:lpstr>Wingdings</vt:lpstr>
      <vt:lpstr>ערכת נושא Office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/>
  <cp:lastModifiedBy>Shalom</cp:lastModifiedBy>
  <cp:revision>3</cp:revision>
  <dcterms:created xsi:type="dcterms:W3CDTF">2014-04-20T13:14:32Z</dcterms:created>
  <dcterms:modified xsi:type="dcterms:W3CDTF">2014-04-20T13:40:28Z</dcterms:modified>
</cp:coreProperties>
</file>