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nl-NL" sz="4400">
                <a:latin typeface="Arial"/>
              </a:rPr>
              <a:t>Klik om de opmaak van de titeltekst te bewerken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nl-NL" sz="3200">
                <a:latin typeface="Arial"/>
              </a:rPr>
              <a:t>Klik om de opmaak van de overzichtstekst te bewerken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nl-NL" sz="2800">
                <a:latin typeface="Arial"/>
              </a:rPr>
              <a:t>Tweede overzichtsniveau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nl-NL" sz="2400">
                <a:latin typeface="Arial"/>
              </a:rPr>
              <a:t>Derde overzichtsniveau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nl-NL" sz="2000">
                <a:latin typeface="Arial"/>
              </a:rPr>
              <a:t>Vierde overzichtsniveau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nl-NL" sz="2000">
                <a:latin typeface="Arial"/>
              </a:rPr>
              <a:t>Vijfde overzichtsniveau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nl-NL" sz="2000">
                <a:latin typeface="Arial"/>
              </a:rPr>
              <a:t>Zesde overzichtsniveau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nl-NL" sz="2000">
                <a:latin typeface="Arial"/>
              </a:rPr>
              <a:t>Zevende overzichtsniveau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nl-NL" sz="1400">
                <a:latin typeface="Times New Roman"/>
              </a:rPr>
              <a:t>&lt;datum/tijd&gt;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nl-NL" sz="1400">
                <a:latin typeface="Times New Roman"/>
              </a:rPr>
              <a:t>&lt;voettekst&gt;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3F34E1F8-507F-49CB-8161-B759E091E466}" type="slidenum">
              <a:rPr lang="nl-NL" sz="1400">
                <a:latin typeface="Times New Roman"/>
              </a:rPr>
              <a:t>&lt;getal&gt;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nl-NL" sz="4400">
                <a:latin typeface="Arial"/>
              </a:rPr>
              <a:t>Het zal je kind maar wezen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nl-NL" sz="3200">
                <a:latin typeface="Arial"/>
              </a:rPr>
              <a:t>The outline dissapear by converting</a:t>
            </a:r>
            <a:endParaRPr/>
          </a:p>
          <a:p>
            <a:pPr algn="ctr"/>
            <a:r>
              <a:rPr lang="nl-NL" sz="3200">
                <a:latin typeface="Arial"/>
              </a:rPr>
              <a:t>To pptx formatt</a:t>
            </a:r>
            <a:endParaRPr/>
          </a:p>
          <a:p>
            <a:pPr algn="ctr"/>
            <a:r>
              <a:rPr lang="nl-NL" sz="3200">
                <a:latin typeface="Arial"/>
              </a:rPr>
              <a:t>And also to ppt formatt 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Application>LibreOffice/4.4.3.2$Linux_X86_64 LibreOffice_project/40m0$Build-2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2017-02-05T17:29:09Z</dcterms:created>
  <dc:creator>van Westen</dc:creator>
  <dc:language>nl-NL</dc:language>
  <cp:lastModifiedBy>van Westen</cp:lastModifiedBy>
  <dcterms:modified xsi:type="dcterms:W3CDTF">2017-02-05T17:57:24Z</dcterms:modified>
  <cp:revision>4</cp:revision>
</cp:coreProperties>
</file>