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7802" r:id="rId2"/>
  </p:sldMasterIdLst>
  <p:notesMasterIdLst>
    <p:notesMasterId r:id="rId4"/>
  </p:notesMasterIdLst>
  <p:handoutMasterIdLst>
    <p:handoutMasterId r:id="rId5"/>
  </p:handoutMasterIdLst>
  <p:sldIdLst>
    <p:sldId id="782" r:id="rId3"/>
  </p:sldIdLst>
  <p:sldSz cx="9144000" cy="5143500" type="screen16x9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4">
          <p15:clr>
            <a:srgbClr val="A4A3A4"/>
          </p15:clr>
        </p15:guide>
        <p15:guide id="2" orient="horz" pos="3162">
          <p15:clr>
            <a:srgbClr val="A4A3A4"/>
          </p15:clr>
        </p15:guide>
        <p15:guide id="3" pos="2880">
          <p15:clr>
            <a:srgbClr val="A4A3A4"/>
          </p15:clr>
        </p15:guide>
        <p15:guide id="4" pos="3061">
          <p15:clr>
            <a:srgbClr val="A4A3A4"/>
          </p15:clr>
        </p15:guide>
        <p15:guide id="5" pos="612">
          <p15:clr>
            <a:srgbClr val="A4A3A4"/>
          </p15:clr>
        </p15:guide>
        <p15:guide id="6" pos="4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3DE"/>
    <a:srgbClr val="E8EAEF"/>
    <a:srgbClr val="E6AF00"/>
    <a:srgbClr val="003366"/>
    <a:srgbClr val="004178"/>
    <a:srgbClr val="000066"/>
    <a:srgbClr val="058BC5"/>
    <a:srgbClr val="F7DB09"/>
    <a:srgbClr val="33333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34" autoAdjust="0"/>
    <p:restoredTop sz="90960" autoAdjust="0"/>
  </p:normalViewPr>
  <p:slideViewPr>
    <p:cSldViewPr showGuides="1">
      <p:cViewPr varScale="1">
        <p:scale>
          <a:sx n="85" d="100"/>
          <a:sy n="85" d="100"/>
        </p:scale>
        <p:origin x="90" y="540"/>
      </p:cViewPr>
      <p:guideLst>
        <p:guide orient="horz" pos="1484"/>
        <p:guide orient="horz" pos="3162"/>
        <p:guide pos="2880"/>
        <p:guide pos="3061"/>
        <p:guide pos="612"/>
        <p:guide pos="451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226" y="-90"/>
      </p:cViewPr>
      <p:guideLst>
        <p:guide orient="horz" pos="3128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90257" cy="496889"/>
          </a:xfrm>
          <a:prstGeom prst="rect">
            <a:avLst/>
          </a:prstGeom>
        </p:spPr>
        <p:txBody>
          <a:bodyPr vert="horz" lIns="91137" tIns="45568" rIns="91137" bIns="45568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242" y="1"/>
            <a:ext cx="2890257" cy="496889"/>
          </a:xfrm>
          <a:prstGeom prst="rect">
            <a:avLst/>
          </a:prstGeom>
        </p:spPr>
        <p:txBody>
          <a:bodyPr vert="horz" lIns="91137" tIns="45568" rIns="91137" bIns="45568" rtlCol="0"/>
          <a:lstStyle>
            <a:lvl1pPr algn="r">
              <a:defRPr sz="1200"/>
            </a:lvl1pPr>
          </a:lstStyle>
          <a:p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29744"/>
            <a:ext cx="2890257" cy="496889"/>
          </a:xfrm>
          <a:prstGeom prst="rect">
            <a:avLst/>
          </a:prstGeom>
        </p:spPr>
        <p:txBody>
          <a:bodyPr vert="horz" lIns="91137" tIns="45568" rIns="91137" bIns="45568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242" y="9429744"/>
            <a:ext cx="2890257" cy="496889"/>
          </a:xfrm>
          <a:prstGeom prst="rect">
            <a:avLst/>
          </a:prstGeom>
        </p:spPr>
        <p:txBody>
          <a:bodyPr vert="horz" lIns="91137" tIns="45568" rIns="91137" bIns="45568" rtlCol="0" anchor="b"/>
          <a:lstStyle>
            <a:lvl1pPr algn="r">
              <a:defRPr sz="1200"/>
            </a:lvl1pPr>
          </a:lstStyle>
          <a:p>
            <a:fld id="{23F8A5AC-E959-4046-B169-92614D742A1A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5212515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89737" cy="496412"/>
          </a:xfrm>
          <a:prstGeom prst="rect">
            <a:avLst/>
          </a:prstGeom>
        </p:spPr>
        <p:txBody>
          <a:bodyPr vert="horz" lIns="91137" tIns="45568" rIns="91137" bIns="45568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842" y="1"/>
            <a:ext cx="2889737" cy="496412"/>
          </a:xfrm>
          <a:prstGeom prst="rect">
            <a:avLst/>
          </a:prstGeom>
        </p:spPr>
        <p:txBody>
          <a:bodyPr vert="horz" lIns="91137" tIns="45568" rIns="91137" bIns="45568" rtlCol="0"/>
          <a:lstStyle>
            <a:lvl1pPr algn="r">
              <a:defRPr sz="1200"/>
            </a:lvl1pPr>
          </a:lstStyle>
          <a:p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6125"/>
            <a:ext cx="6615112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37" tIns="45568" rIns="91137" bIns="45568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7214" y="4715908"/>
            <a:ext cx="5334665" cy="4467703"/>
          </a:xfrm>
          <a:prstGeom prst="rect">
            <a:avLst/>
          </a:prstGeom>
        </p:spPr>
        <p:txBody>
          <a:bodyPr vert="horz" lIns="91137" tIns="45568" rIns="91137" bIns="45568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114"/>
            <a:ext cx="2889737" cy="496412"/>
          </a:xfrm>
          <a:prstGeom prst="rect">
            <a:avLst/>
          </a:prstGeom>
        </p:spPr>
        <p:txBody>
          <a:bodyPr vert="horz" lIns="91137" tIns="45568" rIns="91137" bIns="45568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842" y="9430114"/>
            <a:ext cx="2889737" cy="496412"/>
          </a:xfrm>
          <a:prstGeom prst="rect">
            <a:avLst/>
          </a:prstGeom>
        </p:spPr>
        <p:txBody>
          <a:bodyPr vert="horz" lIns="91137" tIns="45568" rIns="91137" bIns="45568" rtlCol="0" anchor="b"/>
          <a:lstStyle>
            <a:lvl1pPr algn="r">
              <a:defRPr sz="1200"/>
            </a:lvl1pPr>
          </a:lstStyle>
          <a:p>
            <a:fld id="{AAD941D9-3E3E-44C1-8A4E-ACF76FF41B49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8319093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baseline="0" dirty="0" smtClean="0">
              <a:sym typeface="Wingdings" pitchFamily="2" charset="2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227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nzeilige Überschrift und 2 Vortragende+Datum und Nu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pic>
        <p:nvPicPr>
          <p:cNvPr id="10" name="Picture 13" descr="ist2_748018+8198669 se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00034" y="1232287"/>
            <a:ext cx="6664354" cy="696521"/>
          </a:xfrm>
          <a:ln algn="ctr"/>
        </p:spPr>
        <p:txBody>
          <a:bodyPr wrap="square" anchor="ctr"/>
          <a:lstStyle>
            <a:lvl1pPr>
              <a:lnSpc>
                <a:spcPct val="100000"/>
              </a:lnSpc>
              <a:defRPr sz="3000" b="0" baseline="0"/>
            </a:lvl1pPr>
          </a:lstStyle>
          <a:p>
            <a:r>
              <a:rPr lang="de-AT" dirty="0" smtClean="0"/>
              <a:t>Einzeiliger Präsentationstitel</a:t>
            </a:r>
            <a:endParaRPr lang="sr-Latn-CS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500072" y="2987291"/>
            <a:ext cx="5357813" cy="772703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600"/>
              </a:spcBef>
              <a:buFontTx/>
              <a:buNone/>
              <a:defRPr sz="2000" baseline="0"/>
            </a:lvl1pPr>
          </a:lstStyle>
          <a:p>
            <a:pPr lvl="0"/>
            <a:r>
              <a:rPr lang="de-DE" dirty="0" smtClean="0"/>
              <a:t>Vortragender 1: Hr. Dr. Max Mustermann</a:t>
            </a:r>
          </a:p>
          <a:p>
            <a:pPr lvl="0"/>
            <a:r>
              <a:rPr lang="de-DE" dirty="0" smtClean="0"/>
              <a:t>Vortragender 2: Fr. Dr. Maria Musterfrau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2pPr lvl="1">
              <a:defRPr>
                <a:solidFill>
                  <a:schemeClr val="tx1"/>
                </a:solidFill>
              </a:defRPr>
            </a:lvl2pPr>
          </a:lstStyle>
          <a:p>
            <a:pPr lvl="1"/>
            <a:fld id="{66FA788B-838F-4C8F-A10E-10513C52F54B}" type="slidenum">
              <a:rPr lang="de-AT" smtClean="0"/>
              <a:pPr lvl="1"/>
              <a:t>‹Nr.›</a:t>
            </a:fld>
            <a:endParaRPr lang="de-AT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2"/>
          </p:nvPr>
        </p:nvSpPr>
        <p:spPr>
          <a:xfrm>
            <a:off x="457200" y="4838733"/>
            <a:ext cx="1042966" cy="233347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B226F549-A32D-45CB-95D5-A7ABA5CE8F82}" type="datetimeFigureOut">
              <a:rPr lang="de-DE" smtClean="0"/>
              <a:pPr/>
              <a:t>27.03.2014</a:t>
            </a:fld>
            <a:endParaRPr lang="de-AT" dirty="0"/>
          </a:p>
        </p:txBody>
      </p:sp>
      <p:pic>
        <p:nvPicPr>
          <p:cNvPr id="9" name="Grafik 8" descr="FABASOFT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72514" y="4818686"/>
            <a:ext cx="1170828" cy="1981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 + Nu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7010400" y="4822032"/>
            <a:ext cx="2133600" cy="273844"/>
          </a:xfrm>
          <a:prstGeom prst="rect">
            <a:avLst/>
          </a:prstGeom>
        </p:spPr>
        <p:txBody>
          <a:bodyPr/>
          <a:lstStyle>
            <a:lvl2pPr lvl="1">
              <a:defRPr/>
            </a:lvl2pPr>
          </a:lstStyle>
          <a:p>
            <a:pPr lvl="1"/>
            <a:fld id="{5F7DB685-A1A1-4B15-BDD0-73755884D327}" type="slidenum">
              <a:rPr lang="de-AT"/>
              <a:pPr lvl="1"/>
              <a:t>‹Nr.›</a:t>
            </a:fld>
            <a:endParaRPr lang="de-AT" dirty="0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 + Nu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pic>
        <p:nvPicPr>
          <p:cNvPr id="10" name="Picture 13" descr="ist2_748018+8198669 se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platzhalt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971550" y="2987290"/>
            <a:ext cx="7200900" cy="977501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3200"/>
            </a:lvl1pPr>
          </a:lstStyle>
          <a:p>
            <a:pPr lvl="0"/>
            <a:r>
              <a:rPr lang="de-DE" dirty="0" smtClean="0"/>
              <a:t>Vielen Dank für Ihre Aufmerksamkeit!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66FA788B-838F-4C8F-A10E-10513C52F54B}" type="slidenum">
              <a:rPr lang="de-AT"/>
              <a:pPr lvl="1"/>
              <a:t>‹Nr.›</a:t>
            </a:fld>
            <a:endParaRPr lang="de-AT"/>
          </a:p>
        </p:txBody>
      </p:sp>
      <p:pic>
        <p:nvPicPr>
          <p:cNvPr id="7" name="Grafik 6" descr="FABASOFT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72514" y="4818686"/>
            <a:ext cx="1170828" cy="1981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inzeilige Überschrift und 2 Vortragende ohne Datum und Nu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pic>
        <p:nvPicPr>
          <p:cNvPr id="10" name="Picture 13" descr="ist2_748018+8198669 se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00034" y="1232287"/>
            <a:ext cx="6664354" cy="696521"/>
          </a:xfrm>
          <a:ln algn="ctr"/>
        </p:spPr>
        <p:txBody>
          <a:bodyPr wrap="square" anchor="ctr"/>
          <a:lstStyle>
            <a:lvl1pPr>
              <a:lnSpc>
                <a:spcPct val="100000"/>
              </a:lnSpc>
              <a:defRPr sz="3000" b="0" baseline="0"/>
            </a:lvl1pPr>
          </a:lstStyle>
          <a:p>
            <a:r>
              <a:rPr lang="de-AT" dirty="0" smtClean="0"/>
              <a:t>Einzeiliger Präsentationstitel</a:t>
            </a:r>
            <a:endParaRPr lang="sr-Latn-CS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500072" y="2987291"/>
            <a:ext cx="5357813" cy="772703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600"/>
              </a:spcBef>
              <a:buFontTx/>
              <a:buNone/>
              <a:defRPr sz="2000" baseline="0"/>
            </a:lvl1pPr>
          </a:lstStyle>
          <a:p>
            <a:pPr lvl="0"/>
            <a:r>
              <a:rPr lang="de-DE" dirty="0" smtClean="0"/>
              <a:t>Vortragender 1: Hr. Dr. Max Mustermann</a:t>
            </a:r>
          </a:p>
          <a:p>
            <a:pPr lvl="0"/>
            <a:r>
              <a:rPr lang="de-DE" dirty="0" smtClean="0"/>
              <a:t>Vortragender 2: Fr. Dr. Maria Musterfrau</a:t>
            </a:r>
          </a:p>
        </p:txBody>
      </p:sp>
      <p:pic>
        <p:nvPicPr>
          <p:cNvPr id="8" name="Grafik 7" descr="FABASOFT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72514" y="4818686"/>
            <a:ext cx="1170828" cy="1981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inzeilige Überschrift und ein Vortragender ohne Datum und Nu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pic>
        <p:nvPicPr>
          <p:cNvPr id="10" name="Picture 13" descr="ist2_748018+8198669 se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00034" y="1232287"/>
            <a:ext cx="6664354" cy="696521"/>
          </a:xfrm>
          <a:ln algn="ctr"/>
        </p:spPr>
        <p:txBody>
          <a:bodyPr wrap="square" anchor="ctr"/>
          <a:lstStyle>
            <a:lvl1pPr>
              <a:lnSpc>
                <a:spcPct val="100000"/>
              </a:lnSpc>
              <a:defRPr sz="3000" b="0" baseline="0"/>
            </a:lvl1pPr>
          </a:lstStyle>
          <a:p>
            <a:r>
              <a:rPr lang="de-AT" dirty="0" smtClean="0"/>
              <a:t>Einzeiliger Präsentationstitel</a:t>
            </a:r>
            <a:endParaRPr lang="sr-Latn-CS" dirty="0"/>
          </a:p>
        </p:txBody>
      </p:sp>
      <p:sp>
        <p:nvSpPr>
          <p:cNvPr id="8" name="Textplatzhalt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500072" y="2987291"/>
            <a:ext cx="5357813" cy="772703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600"/>
              </a:spcBef>
              <a:buFontTx/>
              <a:buNone/>
              <a:defRPr sz="2000" baseline="0"/>
            </a:lvl1pPr>
          </a:lstStyle>
          <a:p>
            <a:pPr lvl="0"/>
            <a:r>
              <a:rPr lang="de-DE" dirty="0" smtClean="0"/>
              <a:t>Vortragender 1: Hr. Dr. Max Mustermann</a:t>
            </a:r>
          </a:p>
        </p:txBody>
      </p:sp>
      <p:pic>
        <p:nvPicPr>
          <p:cNvPr id="9" name="Grafik 8" descr="FABASOFT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72514" y="4818686"/>
            <a:ext cx="1170828" cy="1981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Zweizeilige Überschrift und 2 Vortragende ohne Datum und Nu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pic>
        <p:nvPicPr>
          <p:cNvPr id="10" name="Picture 13" descr="ist2_748018+8198669 se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00034" y="1232287"/>
            <a:ext cx="6643734" cy="696521"/>
          </a:xfrm>
          <a:ln algn="ctr"/>
        </p:spPr>
        <p:txBody>
          <a:bodyPr wrap="square" anchor="ctr"/>
          <a:lstStyle>
            <a:lvl1pPr>
              <a:lnSpc>
                <a:spcPct val="100000"/>
              </a:lnSpc>
              <a:defRPr sz="3000" b="0" baseline="0"/>
            </a:lvl1pPr>
          </a:lstStyle>
          <a:p>
            <a:r>
              <a:rPr lang="de-AT" dirty="0" smtClean="0"/>
              <a:t>Zweizeiliger Präsentationstitel Zweizeiliger Präsentationstitel</a:t>
            </a:r>
            <a:endParaRPr lang="sr-Latn-CS" dirty="0"/>
          </a:p>
        </p:txBody>
      </p:sp>
      <p:sp>
        <p:nvSpPr>
          <p:cNvPr id="13" name="Textplatzhalt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500072" y="2987291"/>
            <a:ext cx="5357813" cy="772703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600"/>
              </a:spcBef>
              <a:buFontTx/>
              <a:buNone/>
              <a:defRPr sz="2000" baseline="0"/>
            </a:lvl1pPr>
          </a:lstStyle>
          <a:p>
            <a:pPr lvl="0"/>
            <a:r>
              <a:rPr lang="de-DE" dirty="0" smtClean="0"/>
              <a:t>Vortragender 1: Hr. Dr. Max Mustermann</a:t>
            </a:r>
          </a:p>
          <a:p>
            <a:pPr lvl="0"/>
            <a:r>
              <a:rPr lang="de-DE" dirty="0" smtClean="0"/>
              <a:t>Vortragender 2: Fr. Dr. Maria Musterfrau</a:t>
            </a:r>
          </a:p>
        </p:txBody>
      </p:sp>
      <p:pic>
        <p:nvPicPr>
          <p:cNvPr id="9" name="Grafik 8" descr="FABASOFT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72514" y="4818686"/>
            <a:ext cx="1170828" cy="1981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Zweizeilige Überschrift und 1 Vortragende ohne Datum und Nu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pic>
        <p:nvPicPr>
          <p:cNvPr id="10" name="Picture 13" descr="ist2_748018+8198669 se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00034" y="1232287"/>
            <a:ext cx="6643734" cy="696521"/>
          </a:xfrm>
          <a:ln algn="ctr"/>
        </p:spPr>
        <p:txBody>
          <a:bodyPr wrap="square" anchor="ctr"/>
          <a:lstStyle>
            <a:lvl1pPr>
              <a:lnSpc>
                <a:spcPct val="100000"/>
              </a:lnSpc>
              <a:defRPr sz="3000" b="0" baseline="0"/>
            </a:lvl1pPr>
          </a:lstStyle>
          <a:p>
            <a:r>
              <a:rPr lang="de-AT" dirty="0" smtClean="0"/>
              <a:t>Zweizeiliger Präsentationstitel Zweizeiliger Präsentationstitel</a:t>
            </a:r>
            <a:endParaRPr lang="sr-Latn-CS" dirty="0"/>
          </a:p>
        </p:txBody>
      </p:sp>
      <p:sp>
        <p:nvSpPr>
          <p:cNvPr id="9" name="Textplatzhalt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500072" y="2987291"/>
            <a:ext cx="5357813" cy="772703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600"/>
              </a:spcBef>
              <a:buFontTx/>
              <a:buNone/>
              <a:defRPr sz="2000" baseline="0"/>
            </a:lvl1pPr>
          </a:lstStyle>
          <a:p>
            <a:pPr lvl="0"/>
            <a:r>
              <a:rPr lang="de-DE" dirty="0" smtClean="0"/>
              <a:t>Vortragender 1: Hr. Dr. Max Mustermann</a:t>
            </a:r>
          </a:p>
        </p:txBody>
      </p:sp>
      <p:pic>
        <p:nvPicPr>
          <p:cNvPr id="12" name="Grafik 11" descr="FABASOFT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72514" y="4818686"/>
            <a:ext cx="1170828" cy="1981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Aufzählungspunkte ohne Datum und Nu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29928"/>
            <a:ext cx="7200900" cy="3170648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Arial" pitchFamily="34" charset="0"/>
              <a:buChar char="•"/>
              <a:defRPr sz="1600"/>
            </a:lvl3pPr>
            <a:lvl4pPr>
              <a:buFont typeface="Arial" pitchFamily="34" charset="0"/>
              <a:buChar char="•"/>
              <a:defRPr sz="1400"/>
            </a:lvl4pPr>
            <a:lvl5pPr>
              <a:buFont typeface="Arial" pitchFamily="34" charset="0"/>
              <a:buChar char="•"/>
              <a:defRPr sz="12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Text ohne Datum und Nu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552450" y="-4762"/>
            <a:ext cx="8051800" cy="779860"/>
          </a:xfrm>
        </p:spPr>
        <p:txBody>
          <a:bodyPr anchor="ctr"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971550" y="1329928"/>
            <a:ext cx="7200900" cy="3277805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Diagramm ohne Datum und Nu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552450" y="-4762"/>
            <a:ext cx="8051800" cy="779860"/>
          </a:xfrm>
        </p:spPr>
        <p:txBody>
          <a:bodyPr anchor="ctr"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9" name="Diagrammplatzhalter 2"/>
          <p:cNvSpPr>
            <a:spLocks noGrp="1"/>
          </p:cNvSpPr>
          <p:nvPr>
            <p:ph type="chart" idx="1"/>
          </p:nvPr>
        </p:nvSpPr>
        <p:spPr>
          <a:xfrm>
            <a:off x="971550" y="1329928"/>
            <a:ext cx="7200900" cy="3088493"/>
          </a:xfrm>
          <a:prstGeom prst="rect">
            <a:avLst/>
          </a:prstGeom>
        </p:spPr>
        <p:txBody>
          <a:bodyPr/>
          <a:lstStyle/>
          <a:p>
            <a:pPr lvl="0"/>
            <a:endParaRPr lang="de-AT" noProof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Tabelle ohne Datum und Nu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552450" y="-4762"/>
            <a:ext cx="8051800" cy="779860"/>
          </a:xfrm>
        </p:spPr>
        <p:txBody>
          <a:bodyPr anchor="ctr"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8" name="Tabellenplatzhalter 7"/>
          <p:cNvSpPr>
            <a:spLocks noGrp="1"/>
          </p:cNvSpPr>
          <p:nvPr>
            <p:ph type="tbl" sz="quarter" idx="11"/>
          </p:nvPr>
        </p:nvSpPr>
        <p:spPr>
          <a:xfrm>
            <a:off x="971550" y="1329928"/>
            <a:ext cx="7200900" cy="3000396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nzeilige Überschrift und ein Vortragender+Datum und Nu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pic>
        <p:nvPicPr>
          <p:cNvPr id="10" name="Picture 13" descr="ist2_748018+8198669 se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00034" y="1232287"/>
            <a:ext cx="6664354" cy="696521"/>
          </a:xfrm>
          <a:ln algn="ctr"/>
        </p:spPr>
        <p:txBody>
          <a:bodyPr wrap="square" anchor="ctr"/>
          <a:lstStyle>
            <a:lvl1pPr>
              <a:lnSpc>
                <a:spcPct val="100000"/>
              </a:lnSpc>
              <a:defRPr sz="3000" b="0" baseline="0"/>
            </a:lvl1pPr>
          </a:lstStyle>
          <a:p>
            <a:r>
              <a:rPr lang="de-AT" dirty="0" smtClean="0"/>
              <a:t>Einzeiliger Präsentationstitel</a:t>
            </a:r>
            <a:endParaRPr lang="sr-Latn-CS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66FA788B-838F-4C8F-A10E-10513C52F54B}" type="slidenum">
              <a:rPr lang="de-AT"/>
              <a:pPr lvl="1"/>
              <a:t>‹Nr.›</a:t>
            </a:fld>
            <a:endParaRPr lang="de-AT"/>
          </a:p>
        </p:txBody>
      </p:sp>
      <p:sp>
        <p:nvSpPr>
          <p:cNvPr id="8" name="Textplatzhalt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500072" y="2987291"/>
            <a:ext cx="5357813" cy="772703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600"/>
              </a:spcBef>
              <a:buFontTx/>
              <a:buNone/>
              <a:defRPr sz="2000" baseline="0"/>
            </a:lvl1pPr>
          </a:lstStyle>
          <a:p>
            <a:pPr lvl="0"/>
            <a:r>
              <a:rPr lang="de-DE" dirty="0" smtClean="0"/>
              <a:t>Vortragender 1: Hr. Dr. Max Mustermann</a:t>
            </a: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12"/>
          </p:nvPr>
        </p:nvSpPr>
        <p:spPr>
          <a:xfrm>
            <a:off x="457200" y="4838733"/>
            <a:ext cx="1042966" cy="233347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B226F549-A32D-45CB-95D5-A7ABA5CE8F82}" type="datetimeFigureOut">
              <a:rPr lang="de-DE" smtClean="0"/>
              <a:pPr/>
              <a:t>27.03.2014</a:t>
            </a:fld>
            <a:endParaRPr lang="de-AT" dirty="0"/>
          </a:p>
        </p:txBody>
      </p:sp>
      <p:pic>
        <p:nvPicPr>
          <p:cNvPr id="15" name="Grafik 14" descr="FABASOFT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72514" y="4818686"/>
            <a:ext cx="1170828" cy="1981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pic>
        <p:nvPicPr>
          <p:cNvPr id="10" name="Picture 13" descr="ist2_748018+8198669 se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platzhalt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971550" y="2987290"/>
            <a:ext cx="7200900" cy="977501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3200"/>
            </a:lvl1pPr>
          </a:lstStyle>
          <a:p>
            <a:pPr lvl="0"/>
            <a:r>
              <a:rPr lang="de-DE" dirty="0" smtClean="0"/>
              <a:t>Vielen Dank für Ihre Aufmerksamkeit!</a:t>
            </a:r>
          </a:p>
        </p:txBody>
      </p:sp>
      <p:pic>
        <p:nvPicPr>
          <p:cNvPr id="7" name="Grafik 6" descr="FABASOFT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72514" y="4818686"/>
            <a:ext cx="1170828" cy="1981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weizeilige Überschrift und 2 Vortragende+Datum und Nu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pic>
        <p:nvPicPr>
          <p:cNvPr id="10" name="Picture 13" descr="ist2_748018+8198669 se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66FA788B-838F-4C8F-A10E-10513C52F54B}" type="slidenum">
              <a:rPr lang="de-AT"/>
              <a:pPr lvl="1"/>
              <a:t>‹Nr.›</a:t>
            </a:fld>
            <a:endParaRPr lang="de-AT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00034" y="1232287"/>
            <a:ext cx="6643734" cy="696521"/>
          </a:xfrm>
          <a:ln algn="ctr"/>
        </p:spPr>
        <p:txBody>
          <a:bodyPr wrap="square" anchor="ctr"/>
          <a:lstStyle>
            <a:lvl1pPr>
              <a:lnSpc>
                <a:spcPct val="100000"/>
              </a:lnSpc>
              <a:defRPr sz="3000" b="0" baseline="0"/>
            </a:lvl1pPr>
          </a:lstStyle>
          <a:p>
            <a:r>
              <a:rPr lang="de-AT" dirty="0" smtClean="0"/>
              <a:t>Zweizeiliger Präsentationstitel Zweizeiliger Präsentationstitel</a:t>
            </a:r>
            <a:endParaRPr lang="sr-Latn-CS" dirty="0"/>
          </a:p>
        </p:txBody>
      </p:sp>
      <p:sp>
        <p:nvSpPr>
          <p:cNvPr id="13" name="Textplatzhalt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500072" y="2987291"/>
            <a:ext cx="5357813" cy="772703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600"/>
              </a:spcBef>
              <a:buFontTx/>
              <a:buNone/>
              <a:defRPr sz="2000" baseline="0"/>
            </a:lvl1pPr>
          </a:lstStyle>
          <a:p>
            <a:pPr lvl="0"/>
            <a:r>
              <a:rPr lang="de-DE" dirty="0" smtClean="0"/>
              <a:t>Vortragender 1: Hr. Dr. Max Mustermann</a:t>
            </a:r>
          </a:p>
          <a:p>
            <a:pPr lvl="0"/>
            <a:r>
              <a:rPr lang="de-DE" dirty="0" smtClean="0"/>
              <a:t>Vortragender 2: Fr. Dr. Maria Musterfrau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2"/>
          </p:nvPr>
        </p:nvSpPr>
        <p:spPr>
          <a:xfrm>
            <a:off x="457200" y="4838733"/>
            <a:ext cx="1042966" cy="233347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B226F549-A32D-45CB-95D5-A7ABA5CE8F82}" type="datetimeFigureOut">
              <a:rPr lang="de-DE" smtClean="0"/>
              <a:pPr/>
              <a:t>27.03.2014</a:t>
            </a:fld>
            <a:endParaRPr lang="de-AT" dirty="0"/>
          </a:p>
        </p:txBody>
      </p:sp>
      <p:pic>
        <p:nvPicPr>
          <p:cNvPr id="15" name="Grafik 14" descr="FABASOFT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72514" y="4818686"/>
            <a:ext cx="1170828" cy="1981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weizeilige Überschrift und 1 Vortragende+Datum und Nu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pic>
        <p:nvPicPr>
          <p:cNvPr id="10" name="Picture 13" descr="ist2_748018+8198669 se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66FA788B-838F-4C8F-A10E-10513C52F54B}" type="slidenum">
              <a:rPr lang="de-AT"/>
              <a:pPr lvl="1"/>
              <a:t>‹Nr.›</a:t>
            </a:fld>
            <a:endParaRPr lang="de-AT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00034" y="1232287"/>
            <a:ext cx="6643734" cy="696521"/>
          </a:xfrm>
          <a:ln algn="ctr"/>
        </p:spPr>
        <p:txBody>
          <a:bodyPr wrap="square" anchor="ctr"/>
          <a:lstStyle>
            <a:lvl1pPr>
              <a:lnSpc>
                <a:spcPct val="100000"/>
              </a:lnSpc>
              <a:defRPr sz="3000" b="0" baseline="0"/>
            </a:lvl1pPr>
          </a:lstStyle>
          <a:p>
            <a:r>
              <a:rPr lang="de-AT" dirty="0" smtClean="0"/>
              <a:t>Zweizeiliger Präsentationstitel Zweizeiliger Präsentationstitel</a:t>
            </a:r>
            <a:endParaRPr lang="sr-Latn-CS" dirty="0"/>
          </a:p>
        </p:txBody>
      </p:sp>
      <p:sp>
        <p:nvSpPr>
          <p:cNvPr id="9" name="Textplatzhalt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500072" y="2987291"/>
            <a:ext cx="5357813" cy="772703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600"/>
              </a:spcBef>
              <a:buFontTx/>
              <a:buNone/>
              <a:defRPr sz="2000" baseline="0"/>
            </a:lvl1pPr>
          </a:lstStyle>
          <a:p>
            <a:pPr lvl="0"/>
            <a:r>
              <a:rPr lang="de-DE" dirty="0" smtClean="0"/>
              <a:t>Vortragender 1: Hr. Dr. Max Mustermann</a:t>
            </a:r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12"/>
          </p:nvPr>
        </p:nvSpPr>
        <p:spPr>
          <a:xfrm>
            <a:off x="457200" y="4838733"/>
            <a:ext cx="1042966" cy="233347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B226F549-A32D-45CB-95D5-A7ABA5CE8F82}" type="datetimeFigureOut">
              <a:rPr lang="de-DE" smtClean="0"/>
              <a:pPr/>
              <a:t>27.03.2014</a:t>
            </a:fld>
            <a:endParaRPr lang="de-AT" dirty="0"/>
          </a:p>
        </p:txBody>
      </p:sp>
      <p:pic>
        <p:nvPicPr>
          <p:cNvPr id="15" name="Grafik 14" descr="FABASOFT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472514" y="4818686"/>
            <a:ext cx="1170828" cy="1981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Aufzählungspunkte+ Nu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550" y="1329928"/>
            <a:ext cx="7200900" cy="3170648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2000"/>
            </a:lvl1pPr>
            <a:lvl2pPr>
              <a:buFont typeface="Arial" pitchFamily="34" charset="0"/>
              <a:buChar char="•"/>
              <a:defRPr sz="1800"/>
            </a:lvl2pPr>
            <a:lvl3pPr>
              <a:buFont typeface="Arial" pitchFamily="34" charset="0"/>
              <a:buChar char="•"/>
              <a:defRPr sz="1600"/>
            </a:lvl3pPr>
            <a:lvl4pPr>
              <a:buFont typeface="Arial" pitchFamily="34" charset="0"/>
              <a:buChar char="•"/>
              <a:defRPr sz="1400"/>
            </a:lvl4pPr>
            <a:lvl5pPr>
              <a:buFont typeface="Arial" pitchFamily="34" charset="0"/>
              <a:buChar char="•"/>
              <a:defRPr sz="12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7010400" y="4822032"/>
            <a:ext cx="2133600" cy="273844"/>
          </a:xfrm>
        </p:spPr>
        <p:txBody>
          <a:bodyPr/>
          <a:lstStyle>
            <a:lvl2pPr lvl="1">
              <a:defRPr/>
            </a:lvl2pPr>
          </a:lstStyle>
          <a:p>
            <a:pPr lvl="1"/>
            <a:fld id="{66FA788B-838F-4C8F-A10E-10513C52F54B}" type="slidenum">
              <a:rPr lang="de-AT"/>
              <a:pPr lvl="1"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+ Nu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7010400" y="4822032"/>
            <a:ext cx="2133600" cy="273844"/>
          </a:xfrm>
          <a:prstGeom prst="rect">
            <a:avLst/>
          </a:prstGeom>
        </p:spPr>
        <p:txBody>
          <a:bodyPr/>
          <a:lstStyle>
            <a:lvl2pPr lvl="1">
              <a:defRPr/>
            </a:lvl2pPr>
          </a:lstStyle>
          <a:p>
            <a:pPr lvl="1"/>
            <a:fld id="{5F7DB685-A1A1-4B15-BDD0-73755884D327}" type="slidenum">
              <a:rPr lang="de-AT"/>
              <a:pPr lvl="1"/>
              <a:t>‹Nr.›</a:t>
            </a:fld>
            <a:endParaRPr lang="de-AT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552450" y="-4762"/>
            <a:ext cx="8051800" cy="779860"/>
          </a:xfrm>
        </p:spPr>
        <p:txBody>
          <a:bodyPr anchor="ctr"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971550" y="1329928"/>
            <a:ext cx="7200900" cy="3277805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iagramm + Nu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7010400" y="4822032"/>
            <a:ext cx="2133600" cy="273844"/>
          </a:xfrm>
          <a:prstGeom prst="rect">
            <a:avLst/>
          </a:prstGeom>
        </p:spPr>
        <p:txBody>
          <a:bodyPr/>
          <a:lstStyle>
            <a:lvl2pPr lvl="1">
              <a:defRPr/>
            </a:lvl2pPr>
          </a:lstStyle>
          <a:p>
            <a:pPr lvl="1"/>
            <a:fld id="{5F7DB685-A1A1-4B15-BDD0-73755884D327}" type="slidenum">
              <a:rPr lang="de-AT"/>
              <a:pPr lvl="1"/>
              <a:t>‹Nr.›</a:t>
            </a:fld>
            <a:endParaRPr lang="de-AT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552450" y="-4762"/>
            <a:ext cx="8051800" cy="779860"/>
          </a:xfrm>
        </p:spPr>
        <p:txBody>
          <a:bodyPr anchor="ctr"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9" name="Diagrammplatzhalter 2"/>
          <p:cNvSpPr>
            <a:spLocks noGrp="1"/>
          </p:cNvSpPr>
          <p:nvPr>
            <p:ph type="chart" idx="1"/>
          </p:nvPr>
        </p:nvSpPr>
        <p:spPr>
          <a:xfrm>
            <a:off x="971550" y="1329928"/>
            <a:ext cx="7200900" cy="3088493"/>
          </a:xfrm>
          <a:prstGeom prst="rect">
            <a:avLst/>
          </a:prstGeom>
        </p:spPr>
        <p:txBody>
          <a:bodyPr/>
          <a:lstStyle/>
          <a:p>
            <a:pPr lvl="0"/>
            <a:endParaRPr lang="de-AT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abelle + Nu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7010400" y="4822032"/>
            <a:ext cx="2133600" cy="273844"/>
          </a:xfrm>
          <a:prstGeom prst="rect">
            <a:avLst/>
          </a:prstGeom>
        </p:spPr>
        <p:txBody>
          <a:bodyPr/>
          <a:lstStyle>
            <a:lvl2pPr lvl="1">
              <a:defRPr/>
            </a:lvl2pPr>
          </a:lstStyle>
          <a:p>
            <a:pPr lvl="1"/>
            <a:fld id="{5F7DB685-A1A1-4B15-BDD0-73755884D327}" type="slidenum">
              <a:rPr lang="de-AT"/>
              <a:pPr lvl="1"/>
              <a:t>‹Nr.›</a:t>
            </a:fld>
            <a:endParaRPr lang="de-AT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552450" y="-4762"/>
            <a:ext cx="8051800" cy="779860"/>
          </a:xfrm>
        </p:spPr>
        <p:txBody>
          <a:bodyPr anchor="ctr"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8" name="Tabellenplatzhalter 7"/>
          <p:cNvSpPr>
            <a:spLocks noGrp="1"/>
          </p:cNvSpPr>
          <p:nvPr>
            <p:ph type="tbl" sz="quarter" idx="11"/>
          </p:nvPr>
        </p:nvSpPr>
        <p:spPr>
          <a:xfrm>
            <a:off x="971550" y="1329928"/>
            <a:ext cx="7200900" cy="3000396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 + Nu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7010400" y="4822032"/>
            <a:ext cx="2133600" cy="273844"/>
          </a:xfrm>
          <a:prstGeom prst="rect">
            <a:avLst/>
          </a:prstGeom>
        </p:spPr>
        <p:txBody>
          <a:bodyPr/>
          <a:lstStyle>
            <a:lvl2pPr lvl="1">
              <a:defRPr/>
            </a:lvl2pPr>
          </a:lstStyle>
          <a:p>
            <a:pPr lvl="1"/>
            <a:fld id="{5F7DB685-A1A1-4B15-BDD0-73755884D327}" type="slidenum">
              <a:rPr lang="de-AT"/>
              <a:pPr lvl="1"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3.w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52450" y="-4762"/>
            <a:ext cx="8051800" cy="77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Mastertitelformat bearbeiten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AT"/>
          </a:p>
        </p:txBody>
      </p:sp>
      <p:pic>
        <p:nvPicPr>
          <p:cNvPr id="1029" name="Picture 11" descr="ist2_748018+8198669 seg2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0" y="0"/>
            <a:ext cx="9144000" cy="85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10400" y="4822032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2pPr lvl="1" algn="r">
              <a:defRPr sz="900"/>
            </a:lvl2pPr>
          </a:lstStyle>
          <a:p>
            <a:pPr lvl="1"/>
            <a:fld id="{35F13516-1BF8-464E-83FF-7557614F5F09}" type="slidenum">
              <a:rPr lang="de-AT"/>
              <a:pPr lvl="1"/>
              <a:t>‹Nr.›</a:t>
            </a:fld>
            <a:endParaRPr lang="de-AT"/>
          </a:p>
        </p:txBody>
      </p:sp>
      <p:pic>
        <p:nvPicPr>
          <p:cNvPr id="8" name="Grafik 7" descr="FABASOFT.jpg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7472514" y="4818686"/>
            <a:ext cx="1170828" cy="1981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810" r:id="rId1"/>
    <p:sldLayoutId id="2147487814" r:id="rId2"/>
    <p:sldLayoutId id="2147487803" r:id="rId3"/>
    <p:sldLayoutId id="2147487815" r:id="rId4"/>
    <p:sldLayoutId id="2147487804" r:id="rId5"/>
    <p:sldLayoutId id="2147487811" r:id="rId6"/>
    <p:sldLayoutId id="2147487805" r:id="rId7"/>
    <p:sldLayoutId id="2147487812" r:id="rId8"/>
    <p:sldLayoutId id="2147487806" r:id="rId9"/>
    <p:sldLayoutId id="2147487807" r:id="rId10"/>
    <p:sldLayoutId id="2147487813" r:id="rId11"/>
    <p:sldLayoutId id="2147487816" r:id="rId12"/>
    <p:sldLayoutId id="2147487817" r:id="rId13"/>
    <p:sldLayoutId id="2147487818" r:id="rId14"/>
    <p:sldLayoutId id="2147487819" r:id="rId15"/>
    <p:sldLayoutId id="2147487820" r:id="rId16"/>
    <p:sldLayoutId id="2147487821" r:id="rId17"/>
    <p:sldLayoutId id="2147487822" r:id="rId18"/>
    <p:sldLayoutId id="2147487823" r:id="rId19"/>
    <p:sldLayoutId id="2147487824" r:id="rId20"/>
    <p:sldLayoutId id="2147487825" r:id="rId21"/>
    <p:sldLayoutId id="2147487826" r:id="rId2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" charset="0"/>
        </a:defRPr>
      </a:lvl9pPr>
    </p:titleStyle>
    <p:bodyStyle>
      <a:lvl1pPr marL="266700" indent="-266700" algn="l" rtl="0" eaLnBrk="0" fontAlgn="base" hangingPunct="0">
        <a:spcBef>
          <a:spcPct val="80000"/>
        </a:spcBef>
        <a:spcAft>
          <a:spcPct val="0"/>
        </a:spcAft>
        <a:buSzPct val="125000"/>
        <a:buFont typeface="Arial" charset="0"/>
        <a:buChar char="•"/>
        <a:tabLst>
          <a:tab pos="719138" algn="l"/>
          <a:tab pos="1166813" algn="l"/>
          <a:tab pos="1614488" algn="l"/>
        </a:tabLst>
        <a:defRPr>
          <a:solidFill>
            <a:srgbClr val="333333"/>
          </a:solidFill>
          <a:latin typeface="+mn-lt"/>
          <a:ea typeface="+mn-ea"/>
          <a:cs typeface="+mn-cs"/>
        </a:defRPr>
      </a:lvl1pPr>
      <a:lvl2pPr marL="717550" indent="-271463" algn="l" rtl="0" eaLnBrk="0" fontAlgn="base" hangingPunct="0">
        <a:spcBef>
          <a:spcPct val="20000"/>
        </a:spcBef>
        <a:spcAft>
          <a:spcPct val="0"/>
        </a:spcAft>
        <a:buFont typeface="Symbol" pitchFamily="18" charset="0"/>
        <a:buChar char="-"/>
        <a:tabLst>
          <a:tab pos="719138" algn="l"/>
          <a:tab pos="1166813" algn="l"/>
          <a:tab pos="1614488" algn="l"/>
        </a:tabLst>
        <a:defRPr>
          <a:solidFill>
            <a:schemeClr val="tx1"/>
          </a:solidFill>
          <a:latin typeface="+mn-lt"/>
        </a:defRPr>
      </a:lvl2pPr>
      <a:lvl3pPr marL="1168400" indent="-271463" algn="l" rtl="0" eaLnBrk="0" fontAlgn="base" hangingPunct="0">
        <a:spcBef>
          <a:spcPct val="0"/>
        </a:spcBef>
        <a:spcAft>
          <a:spcPct val="0"/>
        </a:spcAft>
        <a:buFont typeface="Symbol" pitchFamily="18" charset="0"/>
        <a:buChar char="-"/>
        <a:tabLst>
          <a:tab pos="719138" algn="l"/>
          <a:tab pos="1166813" algn="l"/>
          <a:tab pos="1614488" algn="l"/>
        </a:tabLst>
        <a:defRPr>
          <a:solidFill>
            <a:schemeClr val="tx1"/>
          </a:solidFill>
          <a:latin typeface="+mn-lt"/>
        </a:defRPr>
      </a:lvl3pPr>
      <a:lvl4pPr marL="1614488" indent="-266700" algn="l" rtl="0" eaLnBrk="0" fontAlgn="base" hangingPunct="0">
        <a:spcBef>
          <a:spcPct val="0"/>
        </a:spcBef>
        <a:spcAft>
          <a:spcPct val="0"/>
        </a:spcAft>
        <a:buFont typeface="Symbol" pitchFamily="18" charset="0"/>
        <a:buChar char="-"/>
        <a:tabLst>
          <a:tab pos="719138" algn="l"/>
          <a:tab pos="1166813" algn="l"/>
          <a:tab pos="1614488" algn="l"/>
        </a:tabLst>
        <a:defRPr>
          <a:solidFill>
            <a:schemeClr val="tx1"/>
          </a:solidFill>
          <a:latin typeface="+mn-lt"/>
        </a:defRPr>
      </a:lvl4pPr>
      <a:lvl5pPr marL="2062163" indent="-266700" algn="l" rtl="0" eaLnBrk="0" fontAlgn="base" hangingPunct="0">
        <a:spcBef>
          <a:spcPct val="0"/>
        </a:spcBef>
        <a:spcAft>
          <a:spcPct val="0"/>
        </a:spcAft>
        <a:buFont typeface="Symbol" pitchFamily="18" charset="0"/>
        <a:buChar char="-"/>
        <a:tabLst>
          <a:tab pos="719138" algn="l"/>
          <a:tab pos="1166813" algn="l"/>
          <a:tab pos="1614488" algn="l"/>
        </a:tabLst>
        <a:defRPr>
          <a:solidFill>
            <a:schemeClr val="tx1"/>
          </a:solidFill>
          <a:latin typeface="+mn-lt"/>
        </a:defRPr>
      </a:lvl5pPr>
      <a:lvl6pPr marL="2519363" indent="-266700" algn="l" rtl="0" fontAlgn="base">
        <a:spcBef>
          <a:spcPct val="0"/>
        </a:spcBef>
        <a:spcAft>
          <a:spcPct val="0"/>
        </a:spcAft>
        <a:buBlip>
          <a:blip r:embed="rId26"/>
        </a:buBlip>
        <a:tabLst>
          <a:tab pos="719138" algn="l"/>
          <a:tab pos="1166813" algn="l"/>
          <a:tab pos="1614488" algn="l"/>
        </a:tabLst>
        <a:defRPr>
          <a:solidFill>
            <a:schemeClr val="tx1"/>
          </a:solidFill>
          <a:latin typeface="+mn-lt"/>
        </a:defRPr>
      </a:lvl6pPr>
      <a:lvl7pPr marL="2976563" indent="-266700" algn="l" rtl="0" fontAlgn="base">
        <a:spcBef>
          <a:spcPct val="0"/>
        </a:spcBef>
        <a:spcAft>
          <a:spcPct val="0"/>
        </a:spcAft>
        <a:buBlip>
          <a:blip r:embed="rId26"/>
        </a:buBlip>
        <a:tabLst>
          <a:tab pos="719138" algn="l"/>
          <a:tab pos="1166813" algn="l"/>
          <a:tab pos="1614488" algn="l"/>
        </a:tabLst>
        <a:defRPr>
          <a:solidFill>
            <a:schemeClr val="tx1"/>
          </a:solidFill>
          <a:latin typeface="+mn-lt"/>
        </a:defRPr>
      </a:lvl7pPr>
      <a:lvl8pPr marL="3433763" indent="-266700" algn="l" rtl="0" fontAlgn="base">
        <a:spcBef>
          <a:spcPct val="0"/>
        </a:spcBef>
        <a:spcAft>
          <a:spcPct val="0"/>
        </a:spcAft>
        <a:buBlip>
          <a:blip r:embed="rId26"/>
        </a:buBlip>
        <a:tabLst>
          <a:tab pos="719138" algn="l"/>
          <a:tab pos="1166813" algn="l"/>
          <a:tab pos="1614488" algn="l"/>
        </a:tabLst>
        <a:defRPr>
          <a:solidFill>
            <a:schemeClr val="tx1"/>
          </a:solidFill>
          <a:latin typeface="+mn-lt"/>
        </a:defRPr>
      </a:lvl8pPr>
      <a:lvl9pPr marL="3890963" indent="-266700" algn="l" rtl="0" fontAlgn="base">
        <a:spcBef>
          <a:spcPct val="0"/>
        </a:spcBef>
        <a:spcAft>
          <a:spcPct val="0"/>
        </a:spcAft>
        <a:buBlip>
          <a:blip r:embed="rId26"/>
        </a:buBlip>
        <a:tabLst>
          <a:tab pos="719138" algn="l"/>
          <a:tab pos="1166813" algn="l"/>
          <a:tab pos="1614488" algn="l"/>
        </a:tabLst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1"/>
            <a:fld id="{5F7DB685-A1A1-4B15-BDD0-73755884D327}" type="slidenum">
              <a:rPr lang="de-AT" smtClean="0"/>
              <a:pPr lvl="1"/>
              <a:t>0</a:t>
            </a:fld>
            <a:endParaRPr lang="de-AT" dirty="0"/>
          </a:p>
        </p:txBody>
      </p:sp>
      <p:graphicFrame>
        <p:nvGraphicFramePr>
          <p:cNvPr id="6" name="Tabellenplatzhalter 6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3453715945"/>
              </p:ext>
            </p:extLst>
          </p:nvPr>
        </p:nvGraphicFramePr>
        <p:xfrm>
          <a:off x="142844" y="1167626"/>
          <a:ext cx="8858320" cy="3236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748"/>
                <a:gridCol w="556898"/>
                <a:gridCol w="556898"/>
                <a:gridCol w="556898"/>
                <a:gridCol w="556898"/>
                <a:gridCol w="556898"/>
                <a:gridCol w="556898"/>
                <a:gridCol w="556898"/>
                <a:gridCol w="556898"/>
                <a:gridCol w="556898"/>
                <a:gridCol w="556898"/>
                <a:gridCol w="556898"/>
                <a:gridCol w="556898"/>
                <a:gridCol w="556898"/>
                <a:gridCol w="556898"/>
              </a:tblGrid>
              <a:tr h="161924">
                <a:tc>
                  <a:txBody>
                    <a:bodyPr/>
                    <a:lstStyle/>
                    <a:p>
                      <a:endParaRPr lang="de-AT" sz="900" b="0" dirty="0"/>
                    </a:p>
                  </a:txBody>
                  <a:tcPr anchor="ctr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AT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9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9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9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9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3366"/>
                    </a:solidFill>
                  </a:tcPr>
                </a:tc>
              </a:tr>
              <a:tr h="273468">
                <a:tc>
                  <a:txBody>
                    <a:bodyPr/>
                    <a:lstStyle/>
                    <a:p>
                      <a:endParaRPr lang="de-DE" sz="900" b="0" dirty="0" smtClean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</a:tr>
              <a:tr h="273468">
                <a:tc>
                  <a:txBody>
                    <a:bodyPr/>
                    <a:lstStyle/>
                    <a:p>
                      <a:endParaRPr lang="de-DE" sz="900" b="0" dirty="0" smtClean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</a:tr>
              <a:tr h="273468">
                <a:tc>
                  <a:txBody>
                    <a:bodyPr/>
                    <a:lstStyle/>
                    <a:p>
                      <a:endParaRPr lang="de-DE" sz="900" b="0" dirty="0" smtClean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 dirty="0" smtClean="0"/>
                        <a:t>A</a:t>
                      </a:r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 dirty="0" smtClean="0"/>
                        <a:t>B</a:t>
                      </a:r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900" dirty="0" smtClean="0"/>
                        <a:t>C</a:t>
                      </a:r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</a:tr>
              <a:tr h="273468">
                <a:tc>
                  <a:txBody>
                    <a:bodyPr/>
                    <a:lstStyle/>
                    <a:p>
                      <a:endParaRPr lang="de-DE" sz="900" b="0" dirty="0" smtClean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900" dirty="0" smtClean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</a:tr>
              <a:tr h="273468">
                <a:tc>
                  <a:txBody>
                    <a:bodyPr/>
                    <a:lstStyle/>
                    <a:p>
                      <a:endParaRPr lang="de-DE" sz="900" b="0" dirty="0" smtClean="0"/>
                    </a:p>
                  </a:txBody>
                  <a:tcPr anchor="ctr">
                    <a:solidFill>
                      <a:srgbClr val="CDD3D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CDD3D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CDD3D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CDD3D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CDD3D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CDD3D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CDD3D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CDD3D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CDD3D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CDD3D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CDD3D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CDD3D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CDD3D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CDD3D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CDD3DE"/>
                    </a:solidFill>
                  </a:tcPr>
                </a:tc>
              </a:tr>
              <a:tr h="273468">
                <a:tc>
                  <a:txBody>
                    <a:bodyPr/>
                    <a:lstStyle/>
                    <a:p>
                      <a:endParaRPr lang="de-DE" sz="900" b="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73468">
                <a:tc>
                  <a:txBody>
                    <a:bodyPr/>
                    <a:lstStyle/>
                    <a:p>
                      <a:endParaRPr lang="de-DE" sz="900" b="0" dirty="0" smtClean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</a:tr>
              <a:tr h="273468">
                <a:tc>
                  <a:txBody>
                    <a:bodyPr/>
                    <a:lstStyle/>
                    <a:p>
                      <a:endParaRPr lang="de-DE" sz="900" b="0" dirty="0" smtClean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</a:tr>
              <a:tr h="273468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de-DE" sz="900" kern="1200" dirty="0" smtClean="0">
                        <a:noFill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de-AT" sz="900" kern="1200" dirty="0">
                        <a:noFill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de-AT" sz="900" kern="1200" dirty="0">
                        <a:noFill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de-AT" sz="900" kern="1200" dirty="0">
                        <a:noFill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de-AT" sz="900" kern="1200" dirty="0">
                        <a:noFill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de-AT" sz="900" kern="1200" dirty="0">
                        <a:noFill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de-AT" sz="900" kern="1200" dirty="0">
                        <a:noFill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de-AT" sz="900" kern="1200" dirty="0">
                        <a:noFill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de-AT" sz="900" kern="1200" dirty="0">
                        <a:noFill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de-AT" sz="900" kern="1200" dirty="0">
                        <a:noFill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de-AT" sz="900" kern="1200" dirty="0">
                        <a:noFill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de-AT" sz="900" kern="1200" dirty="0">
                        <a:noFill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de-AT" sz="900" kern="1200" dirty="0">
                        <a:noFill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de-AT" sz="900" kern="1200" dirty="0">
                        <a:noFill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de-AT" sz="900" kern="1200" dirty="0">
                        <a:noFill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273468">
                <a:tc>
                  <a:txBody>
                    <a:bodyPr/>
                    <a:lstStyle/>
                    <a:p>
                      <a:endParaRPr lang="de-DE" sz="900" b="0" dirty="0" smtClean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</a:tr>
              <a:tr h="273468">
                <a:tc>
                  <a:txBody>
                    <a:bodyPr/>
                    <a:lstStyle/>
                    <a:p>
                      <a:endParaRPr lang="de-DE" sz="900" b="0" dirty="0" smtClean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AT" sz="900" dirty="0"/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59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basoft Standardmaster">
  <a:themeElements>
    <a:clrScheme name="Fabasoft CI-Farben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336699"/>
      </a:accent1>
      <a:accent2>
        <a:srgbClr val="D1E0EF"/>
      </a:accent2>
      <a:accent3>
        <a:srgbClr val="D8D8D8"/>
      </a:accent3>
      <a:accent4>
        <a:srgbClr val="75A3D1"/>
      </a:accent4>
      <a:accent5>
        <a:srgbClr val="7DA7D2"/>
      </a:accent5>
      <a:accent6>
        <a:srgbClr val="336699"/>
      </a:accent6>
      <a:hlink>
        <a:srgbClr val="5F5F5F"/>
      </a:hlink>
      <a:folHlink>
        <a:srgbClr val="919191"/>
      </a:folHlink>
    </a:clrScheme>
    <a:fontScheme name="2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0000"/>
        </a:accent1>
        <a:accent2>
          <a:srgbClr val="FFC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E7AE00"/>
        </a:accent6>
        <a:hlink>
          <a:srgbClr val="669C80"/>
        </a:hlink>
        <a:folHlink>
          <a:srgbClr val="EFD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374141"/>
        </a:dk2>
        <a:lt2>
          <a:srgbClr val="4C5052"/>
        </a:lt2>
        <a:accent1>
          <a:srgbClr val="002D54"/>
        </a:accent1>
        <a:accent2>
          <a:srgbClr val="335776"/>
        </a:accent2>
        <a:accent3>
          <a:srgbClr val="FFFFFF"/>
        </a:accent3>
        <a:accent4>
          <a:srgbClr val="000000"/>
        </a:accent4>
        <a:accent5>
          <a:srgbClr val="AAADB3"/>
        </a:accent5>
        <a:accent6>
          <a:srgbClr val="2D4E6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0000"/>
        </a:accent1>
        <a:accent2>
          <a:srgbClr val="FF3333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E72D2D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58BC5"/>
        </a:accent1>
        <a:accent2>
          <a:srgbClr val="37A2D1"/>
        </a:accent2>
        <a:accent3>
          <a:srgbClr val="FFFFFF"/>
        </a:accent3>
        <a:accent4>
          <a:srgbClr val="000000"/>
        </a:accent4>
        <a:accent5>
          <a:srgbClr val="AAC4DF"/>
        </a:accent5>
        <a:accent6>
          <a:srgbClr val="3192BD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F1D8D"/>
        </a:accent1>
        <a:accent2>
          <a:srgbClr val="B24AA4"/>
        </a:accent2>
        <a:accent3>
          <a:srgbClr val="FFFFFF"/>
        </a:accent3>
        <a:accent4>
          <a:srgbClr val="000000"/>
        </a:accent4>
        <a:accent5>
          <a:srgbClr val="CDABC5"/>
        </a:accent5>
        <a:accent6>
          <a:srgbClr val="A14294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873C"/>
        </a:accent1>
        <a:accent2>
          <a:srgbClr val="339F63"/>
        </a:accent2>
        <a:accent3>
          <a:srgbClr val="FFFFFF"/>
        </a:accent3>
        <a:accent4>
          <a:srgbClr val="000000"/>
        </a:accent4>
        <a:accent5>
          <a:srgbClr val="AAC3AF"/>
        </a:accent5>
        <a:accent6>
          <a:srgbClr val="2D9059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AF00"/>
        </a:accent1>
        <a:accent2>
          <a:srgbClr val="FFBF33"/>
        </a:accent2>
        <a:accent3>
          <a:srgbClr val="FFFFFF"/>
        </a:accent3>
        <a:accent4>
          <a:srgbClr val="000000"/>
        </a:accent4>
        <a:accent5>
          <a:srgbClr val="FFD4AA"/>
        </a:accent5>
        <a:accent6>
          <a:srgbClr val="E7AD2D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0000"/>
        </a:dk1>
        <a:lt1>
          <a:srgbClr val="FFFFFF"/>
        </a:lt1>
        <a:dk2>
          <a:srgbClr val="374141"/>
        </a:dk2>
        <a:lt2>
          <a:srgbClr val="4C5052"/>
        </a:lt2>
        <a:accent1>
          <a:srgbClr val="FFC20D"/>
        </a:accent1>
        <a:accent2>
          <a:srgbClr val="FFCE3D"/>
        </a:accent2>
        <a:accent3>
          <a:srgbClr val="FFFFFF"/>
        </a:accent3>
        <a:accent4>
          <a:srgbClr val="000000"/>
        </a:accent4>
        <a:accent5>
          <a:srgbClr val="FFDDAA"/>
        </a:accent5>
        <a:accent6>
          <a:srgbClr val="E7BA36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58BC5"/>
        </a:accent1>
        <a:accent2>
          <a:srgbClr val="37A2D1"/>
        </a:accent2>
        <a:accent3>
          <a:srgbClr val="FFFFFF"/>
        </a:accent3>
        <a:accent4>
          <a:srgbClr val="000000"/>
        </a:accent4>
        <a:accent5>
          <a:srgbClr val="AAC4DF"/>
        </a:accent5>
        <a:accent6>
          <a:srgbClr val="3192BD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>
  <f:record ref="">
    <f:field ref="objname" par="" edit="true" text="Aufsichtsratssitzung_2012-09-24"/>
    <f:field ref="objsubject" par="" edit="true" text=""/>
    <f:field ref="objcreatedby" par="" text="Dangl Andreas"/>
    <f:field ref="objcreatedat" par="" text="27.03.2014 08:42:00"/>
    <f:field ref="objchangedby" par="" text="Dangl Andreas"/>
    <f:field ref="objmodifiedat" par="" text="16.03.2014 22:42:30"/>
    <f:field ref="doc_FSCFOLIO_1_1001_FieldDocumentNumber" par="" text=""/>
    <f:field ref="doc_FSCFOLIO_1_1001_FieldSubject" par="" edit="true" text=""/>
    <f:field ref="FSCFOLIO_1_1001_FieldCurrentUser" par="" text="Bernhard Scholze"/>
  </f:record>
  <f:display par="" text="...">
    <f:field ref="objcreatedby" text="Created by"/>
    <f:field ref="objcreatedat" text="Created on/at"/>
    <f:field ref="FSCFOLIO_1_1001_FieldCurrentUser" text="Current User"/>
    <f:field ref="objchangedby" text="Last Change by"/>
    <f:field ref="objmodifiedat" text="Last Change on/at"/>
    <f:field ref="objname" text="Name"/>
    <f:field ref="objsubject" text="Subject"/>
  </f:display>
  <f:display par="" text="Mail Merge">
    <f:field ref="doc_FSCFOLIO_1_1001_FieldDocumentNumber" text="Document Number"/>
    <f:field ref="doc_FSCFOLIO_1_1001_FieldSubject" text="Subject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Office PowerPoint</Application>
  <PresentationFormat>Bildschirmpräsentation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Wingdings</vt:lpstr>
      <vt:lpstr>Fabasoft Standardmaster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Voglmayr, Andreas</dc:creator>
  <cp:lastModifiedBy>Scholze, Bernhard</cp:lastModifiedBy>
  <cp:revision>1163</cp:revision>
  <cp:lastPrinted>2012-09-20T06:42:38Z</cp:lastPrinted>
  <dcterms:modified xsi:type="dcterms:W3CDTF">2014-03-27T14:57:02Z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COOSYSTEM@1.1:Container">
    <vt:lpwstr>COO.6505.100.2.7073060</vt:lpwstr>
  </property>
  <property fmtid="{D5CDD505-2E9C-101B-9397-08002B2CF9AE}" pid="3" name="FSC#FSCFOLIO@1.1001:docpropproject">
    <vt:lpwstr/>
  </property>
</Properties>
</file>