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r>
              <a:rPr lang="en-IN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en-IN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IN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IN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IN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IN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IN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IN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rIns="0" tIns="0" bIns="0"/>
          <a:p>
            <a:r>
              <a:rPr lang="en-IN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rIns="0" tIns="0" bIns="0"/>
          <a:p>
            <a:pPr algn="ctr"/>
            <a:r>
              <a:rPr lang="en-IN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rIns="0" tIns="0" bIns="0"/>
          <a:p>
            <a:pPr algn="r"/>
            <a:fld id="{4BD7A117-A837-4A17-AE14-CAC1D0E7102F}" type="slidenum">
              <a:rPr lang="en-IN"/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r>
              <a:rPr lang="en-IN"/>
              <a:t>Bullet check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rIns="0" tIns="0" bIns="0" anchor="ctr"/>
          <a:p>
            <a:pPr algn="ctr">
              <a:buSzPct val="25000"/>
              <a:buFont typeface="StarSymbol"/>
              <a:buChar char=""/>
            </a:pPr>
            <a:r>
              <a:rPr lang="en-IN"/>
              <a:t>Test1</a:t>
            </a:r>
            <a:endParaRPr/>
          </a:p>
          <a:p>
            <a:pPr algn="ctr">
              <a:buSzPct val="25000"/>
              <a:buFont typeface="StarSymbol"/>
              <a:buChar char=""/>
            </a:pPr>
            <a:r>
              <a:rPr lang="en-IN"/>
              <a:t>Test2</a:t>
            </a:r>
            <a:endParaRPr/>
          </a:p>
          <a:p>
            <a:pPr algn="ctr">
              <a:buSzPct val="25000"/>
              <a:buFont typeface="StarSymbol"/>
              <a:buChar char=""/>
            </a:pPr>
            <a:r>
              <a:rPr lang="en-IN"/>
              <a:t>Test 3</a:t>
            </a:r>
            <a:endParaRPr/>
          </a:p>
          <a:p>
            <a:pPr algn="ctr">
              <a:buSzPct val="25000"/>
              <a:buFont typeface="StarSymbol"/>
              <a:buChar char=""/>
            </a:pPr>
            <a:r>
              <a:rPr lang="en-IN"/>
              <a:t>Not saved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