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EB31-FA73-4588-A748-8B1718BB6C60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ADAC-4DC1-46B6-AC5C-F68DEF1FB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EB31-FA73-4588-A748-8B1718BB6C60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ADAC-4DC1-46B6-AC5C-F68DEF1FB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EB31-FA73-4588-A748-8B1718BB6C60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ADAC-4DC1-46B6-AC5C-F68DEF1FB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EB31-FA73-4588-A748-8B1718BB6C60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ADAC-4DC1-46B6-AC5C-F68DEF1FB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EB31-FA73-4588-A748-8B1718BB6C60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ADAC-4DC1-46B6-AC5C-F68DEF1FB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EB31-FA73-4588-A748-8B1718BB6C60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ADAC-4DC1-46B6-AC5C-F68DEF1FB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EB31-FA73-4588-A748-8B1718BB6C60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ADAC-4DC1-46B6-AC5C-F68DEF1FB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EB31-FA73-4588-A748-8B1718BB6C60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ADAC-4DC1-46B6-AC5C-F68DEF1FB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EB31-FA73-4588-A748-8B1718BB6C60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ADAC-4DC1-46B6-AC5C-F68DEF1FB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EB31-FA73-4588-A748-8B1718BB6C60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ADAC-4DC1-46B6-AC5C-F68DEF1FB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EB31-FA73-4588-A748-8B1718BB6C60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ADAC-4DC1-46B6-AC5C-F68DEF1FB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5EB31-FA73-4588-A748-8B1718BB6C60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EADAC-4DC1-46B6-AC5C-F68DEF1FB6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00166" y="1000108"/>
            <a:ext cx="1500198" cy="714380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rgbClr val="00FF00"/>
              </a:gs>
              <a:gs pos="100000">
                <a:srgbClr val="0000FF"/>
              </a:gs>
            </a:gsLst>
          </a:grad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vmiklos</dc:creator>
  <cp:lastModifiedBy>vmiklos</cp:lastModifiedBy>
  <cp:revision>1</cp:revision>
  <dcterms:created xsi:type="dcterms:W3CDTF">2014-03-27T20:22:32Z</dcterms:created>
  <dcterms:modified xsi:type="dcterms:W3CDTF">2014-03-27T20:23:18Z</dcterms:modified>
</cp:coreProperties>
</file>