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>
      <p:cViewPr varScale="1">
        <p:scale>
          <a:sx n="83" d="100"/>
          <a:sy n="83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73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D3C747-046B-4CB5-8F9A-F1822A9E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DAAD4-2C3F-458D-ACB1-26398EAB3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B496B-9C1F-47F4-B5AC-EC6BE05A2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1959BE6-B38B-4F6C-8D98-3DDD81917B5F}" type="datetimeFigureOut">
              <a:rPr lang="en-US" smtClean="0"/>
              <a:t>29-Dec-18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FD5C3-21F9-4299-ACB9-95ACED9CA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B86E0-436F-49D2-9855-9169D3B82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3774635C-6B6A-4E0D-AE96-D9BC5A569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1BF905C-F875-4DCA-AAD9-57737C9E8695}"/>
              </a:ext>
            </a:extLst>
          </p:cNvPr>
          <p:cNvSpPr/>
          <p:nvPr/>
        </p:nvSpPr>
        <p:spPr>
          <a:xfrm>
            <a:off x="4267200" y="1597742"/>
            <a:ext cx="3657600" cy="3652684"/>
          </a:xfrm>
          <a:custGeom>
            <a:avLst/>
            <a:gdLst>
              <a:gd name="connsiteX0" fmla="*/ 1828800 w 3657600"/>
              <a:gd name="connsiteY0" fmla="*/ 1363710 h 3652684"/>
              <a:gd name="connsiteX1" fmla="*/ 2301264 w 3657600"/>
              <a:gd name="connsiteY1" fmla="*/ 1831258 h 3652684"/>
              <a:gd name="connsiteX2" fmla="*/ 1828800 w 3657600"/>
              <a:gd name="connsiteY2" fmla="*/ 2298806 h 3652684"/>
              <a:gd name="connsiteX3" fmla="*/ 1356336 w 3657600"/>
              <a:gd name="connsiteY3" fmla="*/ 1831258 h 3652684"/>
              <a:gd name="connsiteX4" fmla="*/ 1828800 w 3657600"/>
              <a:gd name="connsiteY4" fmla="*/ 1363710 h 3652684"/>
              <a:gd name="connsiteX5" fmla="*/ 1828800 w 3657600"/>
              <a:gd name="connsiteY5" fmla="*/ 921774 h 3652684"/>
              <a:gd name="connsiteX6" fmla="*/ 914400 w 3657600"/>
              <a:gd name="connsiteY6" fmla="*/ 1831258 h 3652684"/>
              <a:gd name="connsiteX7" fmla="*/ 1828800 w 3657600"/>
              <a:gd name="connsiteY7" fmla="*/ 2740742 h 3652684"/>
              <a:gd name="connsiteX8" fmla="*/ 2743200 w 3657600"/>
              <a:gd name="connsiteY8" fmla="*/ 1831258 h 3652684"/>
              <a:gd name="connsiteX9" fmla="*/ 1828800 w 3657600"/>
              <a:gd name="connsiteY9" fmla="*/ 921774 h 3652684"/>
              <a:gd name="connsiteX10" fmla="*/ 1828800 w 3657600"/>
              <a:gd name="connsiteY10" fmla="*/ 0 h 3652684"/>
              <a:gd name="connsiteX11" fmla="*/ 3657600 w 3657600"/>
              <a:gd name="connsiteY11" fmla="*/ 1826342 h 3652684"/>
              <a:gd name="connsiteX12" fmla="*/ 1828800 w 3657600"/>
              <a:gd name="connsiteY12" fmla="*/ 3652684 h 3652684"/>
              <a:gd name="connsiteX13" fmla="*/ 0 w 3657600"/>
              <a:gd name="connsiteY13" fmla="*/ 1826342 h 3652684"/>
              <a:gd name="connsiteX14" fmla="*/ 1828800 w 3657600"/>
              <a:gd name="connsiteY14" fmla="*/ 0 h 365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57600" h="3652684">
                <a:moveTo>
                  <a:pt x="1828800" y="1363710"/>
                </a:moveTo>
                <a:cubicBezTo>
                  <a:pt x="2089735" y="1363710"/>
                  <a:pt x="2301264" y="1573038"/>
                  <a:pt x="2301264" y="1831258"/>
                </a:cubicBezTo>
                <a:cubicBezTo>
                  <a:pt x="2301264" y="2089478"/>
                  <a:pt x="2089735" y="2298806"/>
                  <a:pt x="1828800" y="2298806"/>
                </a:cubicBezTo>
                <a:cubicBezTo>
                  <a:pt x="1567865" y="2298806"/>
                  <a:pt x="1356336" y="2089478"/>
                  <a:pt x="1356336" y="1831258"/>
                </a:cubicBezTo>
                <a:cubicBezTo>
                  <a:pt x="1356336" y="1573038"/>
                  <a:pt x="1567865" y="1363710"/>
                  <a:pt x="1828800" y="1363710"/>
                </a:cubicBezTo>
                <a:close/>
                <a:moveTo>
                  <a:pt x="1828800" y="921774"/>
                </a:moveTo>
                <a:cubicBezTo>
                  <a:pt x="1323791" y="921774"/>
                  <a:pt x="914400" y="1328964"/>
                  <a:pt x="914400" y="1831258"/>
                </a:cubicBezTo>
                <a:cubicBezTo>
                  <a:pt x="914400" y="2333552"/>
                  <a:pt x="1323791" y="2740742"/>
                  <a:pt x="1828800" y="2740742"/>
                </a:cubicBezTo>
                <a:cubicBezTo>
                  <a:pt x="2333809" y="2740742"/>
                  <a:pt x="2743200" y="2333552"/>
                  <a:pt x="2743200" y="1831258"/>
                </a:cubicBezTo>
                <a:cubicBezTo>
                  <a:pt x="2743200" y="1328964"/>
                  <a:pt x="2333809" y="921774"/>
                  <a:pt x="1828800" y="921774"/>
                </a:cubicBezTo>
                <a:close/>
                <a:moveTo>
                  <a:pt x="1828800" y="0"/>
                </a:moveTo>
                <a:cubicBezTo>
                  <a:pt x="2838818" y="0"/>
                  <a:pt x="3657600" y="817681"/>
                  <a:pt x="3657600" y="1826342"/>
                </a:cubicBezTo>
                <a:cubicBezTo>
                  <a:pt x="3657600" y="2835003"/>
                  <a:pt x="2838818" y="3652684"/>
                  <a:pt x="1828800" y="3652684"/>
                </a:cubicBezTo>
                <a:cubicBezTo>
                  <a:pt x="818782" y="3652684"/>
                  <a:pt x="0" y="2835003"/>
                  <a:pt x="0" y="1826342"/>
                </a:cubicBezTo>
                <a:cubicBezTo>
                  <a:pt x="0" y="817681"/>
                  <a:pt x="818782" y="0"/>
                  <a:pt x="1828800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96985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4</cp:revision>
  <dcterms:created xsi:type="dcterms:W3CDTF">2018-11-24T17:59:47Z</dcterms:created>
  <dcterms:modified xsi:type="dcterms:W3CDTF">2018-12-29T13:18:42Z</dcterms:modified>
</cp:coreProperties>
</file>