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2.xml" ContentType="application/vnd.openxmlformats-officedocument.presentationml.notesSlide+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685800" y="4343400"/>
            <a:ext cx="5486040" cy="4114440"/>
          </a:xfrm>
          <a:prstGeom prst="rect">
            <a:avLst/>
          </a:prstGeom>
        </p:spPr>
        <p:txBody>
          <a:bodyPr bIns="0" lIns="0" rIns="0" tIns="0" wrap="none"/>
          <a:p>
            <a:r>
              <a:rPr lang="en-US"/>
              <a:t>Click to edit the notes format</a:t>
            </a:r>
            <a:endParaRPr/>
          </a:p>
        </p:txBody>
      </p:sp>
      <p:sp>
        <p:nvSpPr>
          <p:cNvPr id="75" name="PlaceHolder 2"/>
          <p:cNvSpPr>
            <a:spLocks noGrp="1"/>
          </p:cNvSpPr>
          <p:nvPr>
            <p:ph type="hdr"/>
          </p:nvPr>
        </p:nvSpPr>
        <p:spPr>
          <a:xfrm>
            <a:off x="0" y="0"/>
            <a:ext cx="2975760" cy="456840"/>
          </a:xfrm>
          <a:prstGeom prst="rect">
            <a:avLst/>
          </a:prstGeom>
        </p:spPr>
        <p:txBody>
          <a:bodyPr bIns="0" lIns="0" rIns="0" tIns="0" wrap="none"/>
          <a:p>
            <a:r>
              <a:rPr lang="en-US"/>
              <a:t>&lt;header&gt;</a:t>
            </a:r>
            <a:endParaRPr/>
          </a:p>
        </p:txBody>
      </p:sp>
      <p:sp>
        <p:nvSpPr>
          <p:cNvPr id="76" name="PlaceHolder 3"/>
          <p:cNvSpPr>
            <a:spLocks noGrp="1"/>
          </p:cNvSpPr>
          <p:nvPr>
            <p:ph type="dt"/>
          </p:nvPr>
        </p:nvSpPr>
        <p:spPr>
          <a:xfrm>
            <a:off x="3881880" y="0"/>
            <a:ext cx="2975760" cy="456840"/>
          </a:xfrm>
          <a:prstGeom prst="rect">
            <a:avLst/>
          </a:prstGeom>
        </p:spPr>
        <p:txBody>
          <a:bodyPr bIns="0" lIns="0" rIns="0" tIns="0" wrap="none"/>
          <a:p>
            <a:pPr algn="r"/>
            <a:r>
              <a:rPr lang="en-US"/>
              <a:t>&lt;date/time&gt;</a:t>
            </a:r>
            <a:endParaRPr/>
          </a:p>
        </p:txBody>
      </p:sp>
      <p:sp>
        <p:nvSpPr>
          <p:cNvPr id="77" name="PlaceHolder 4"/>
          <p:cNvSpPr>
            <a:spLocks noGrp="1"/>
          </p:cNvSpPr>
          <p:nvPr>
            <p:ph type="ftr"/>
          </p:nvPr>
        </p:nvSpPr>
        <p:spPr>
          <a:xfrm>
            <a:off x="0" y="8686800"/>
            <a:ext cx="2975760" cy="456840"/>
          </a:xfrm>
          <a:prstGeom prst="rect">
            <a:avLst/>
          </a:prstGeom>
        </p:spPr>
        <p:txBody>
          <a:bodyPr anchor="b" bIns="0" lIns="0" rIns="0" tIns="0" wrap="none"/>
          <a:p>
            <a:r>
              <a:rPr lang="en-US"/>
              <a:t>&lt;footer&gt;</a:t>
            </a:r>
            <a:endParaRPr/>
          </a:p>
        </p:txBody>
      </p:sp>
      <p:sp>
        <p:nvSpPr>
          <p:cNvPr id="78" name="PlaceHolder 5"/>
          <p:cNvSpPr>
            <a:spLocks noGrp="1"/>
          </p:cNvSpPr>
          <p:nvPr>
            <p:ph type="sldNum"/>
          </p:nvPr>
        </p:nvSpPr>
        <p:spPr>
          <a:xfrm>
            <a:off x="3881880" y="8686800"/>
            <a:ext cx="2975760" cy="456840"/>
          </a:xfrm>
          <a:prstGeom prst="rect">
            <a:avLst/>
          </a:prstGeom>
        </p:spPr>
        <p:txBody>
          <a:bodyPr anchor="b" bIns="0" lIns="0" rIns="0" tIns="0" wrap="none"/>
          <a:p>
            <a:pPr algn="r"/>
            <a:fld id="{68FBE67A-C948-4598-BC12-C39E5CA42951}" type="slidenum">
              <a:rPr lang="en-US"/>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PlaceHolder 1"/>
          <p:cNvSpPr>
            <a:spLocks noGrp="1"/>
          </p:cNvSpPr>
          <p:nvPr>
            <p:ph type="body"/>
          </p:nvPr>
        </p:nvSpPr>
        <p:spPr>
          <a:xfrm>
            <a:off x="457200" y="4419720"/>
            <a:ext cx="5943240" cy="4343040"/>
          </a:xfrm>
          <a:prstGeom prst="rect">
            <a:avLst/>
          </a:prstGeom>
        </p:spPr>
        <p:txBody>
          <a:bodyPr/>
          <a:p>
            <a:pPr>
              <a:lnSpc>
                <a:spcPct val="100000"/>
              </a:lnSpc>
            </a:pPr>
            <a:r>
              <a:rPr lang="en-US">
                <a:latin typeface="Calibri"/>
              </a:rPr>
              <a:t>Welcome to Data Domain System Administration.</a:t>
            </a:r>
            <a:endParaRPr/>
          </a:p>
          <a:p>
            <a:pPr>
              <a:lnSpc>
                <a:spcPct val="100000"/>
              </a:lnSpc>
            </a:pPr>
            <a:endParaRPr/>
          </a:p>
          <a:p>
            <a:pPr>
              <a:lnSpc>
                <a:spcPct val="100000"/>
              </a:lnSpc>
            </a:pPr>
            <a:r>
              <a:rPr lang="en-US" sz="1100">
                <a:solidFill>
                  <a:srgbClr val="000000"/>
                </a:solidFill>
                <a:latin typeface="Calibri"/>
                <a:ea typeface="+mn-ea"/>
              </a:rPr>
              <a:t>Copyright © 1996, 2000, 2001, 2002, 2003, 2004, 2005, 2006, 2007, 2008, 2009, 2010, 2011, 2012, 2013 EMC Corporation. All Rights Reserved. EMC believes the information in this publication is accurate as of its publication date. The information is subject to change without notice.  </a:t>
            </a:r>
            <a:endParaRPr/>
          </a:p>
          <a:p>
            <a:pPr>
              <a:lnSpc>
                <a:spcPct val="100000"/>
              </a:lnSpc>
            </a:pPr>
            <a:r>
              <a:rPr lang="en-US" sz="1100">
                <a:solidFill>
                  <a:srgbClr val="000000"/>
                </a:solidFill>
                <a:latin typeface="Calibri"/>
                <a:ea typeface="+mn-ea"/>
              </a:rPr>
              <a:t>THE INFORMATION IN THIS PUBLICATION IS PROVIDED “AS IS.”  EMC CORPORATION MAKES NO REPRESENTATIONS OR WARRANTIES OF ANY KIND WITH RESPECT TO THE INFORMATION IN THIS PUBLICATION, AND SPECIFICALLY DISCLAIMS IMPLIED WARRANTIES OF MERCHANTABILITY OR FITNESS FOR A PARTICULAR PURPOSE.</a:t>
            </a:r>
            <a:endParaRPr/>
          </a:p>
          <a:p>
            <a:pPr>
              <a:lnSpc>
                <a:spcPct val="100000"/>
              </a:lnSpc>
            </a:pPr>
            <a:endParaRPr/>
          </a:p>
          <a:p>
            <a:pPr>
              <a:lnSpc>
                <a:spcPct val="100000"/>
              </a:lnSpc>
            </a:pPr>
            <a:r>
              <a:rPr lang="en-US" sz="1100">
                <a:solidFill>
                  <a:srgbClr val="000000"/>
                </a:solidFill>
                <a:latin typeface="Calibri"/>
                <a:ea typeface="+mn-ea"/>
              </a:rPr>
              <a:t>Use, copying, and distribution of any EMC software described in this publication requires an applicable software license.</a:t>
            </a:r>
            <a:endParaRPr/>
          </a:p>
          <a:p>
            <a:pPr>
              <a:lnSpc>
                <a:spcPct val="100000"/>
              </a:lnSpc>
            </a:pPr>
            <a:r>
              <a:rPr lang="en-US" sz="1100">
                <a:solidFill>
                  <a:srgbClr val="000000"/>
                </a:solidFill>
                <a:latin typeface="Calibri"/>
                <a:ea typeface="+mn-ea"/>
              </a:rPr>
              <a:t>EMC2, EMC, Data Domain, RSA, EMC Centera, EMC ControlCenter, EMC LifeLine, EMC OnCourse, EMC Proven, EMC Snap, EMC SourceOne, EMC Storage Administrator, Acartus, Access Logix, AdvantEdge, AlphaStor, ApplicationXtender, ArchiveXtender, Atmos, Authentica, Authentic Problems, Automated Resource Manager, AutoStart, AutoSwap, AVALONidm, Avamar, Captiva, Catalog Solution, C-Clip, Celerra, Celerra Replicator, Centera, CenterStage, CentraStar, ClaimPack, ClaimsEditor, CLARiiON, ClientPak, Codebook Correlation Technology, Common Information Model, Configuration Intelligence, Configuresoft, Connectrix, CopyCross, CopyPoint, Dantz, DatabaseXtender, Direct Matrix Architecture, DiskXtender, DiskXtender 2000, Document Sciences, Documentum, elnput, E-Lab, EmailXaminer, EmailXtender, Enginuity, eRoom, Event Explorer, FarPoint, FirstPass, FLARE, FormWare, Geosynchrony, Global File Virtualization, Graphic Visualization, Greenplum, HighRoad, HomeBase, InfoMover, Infoscape, Infra, InputAccel, InputAccel Express, Invista, Ionix, ISIS, Max Retriever, MediaStor, MirrorView, Navisphere, NetWorker, nLayers, OnAlert, OpenScale, PixTools, Powerlink, PowerPath, PowerSnap, QuickScan, Rainfinity, RepliCare, RepliStor, ResourcePak, Retrospect, RSA, the RSA logo, SafeLine, SAN Advisor, SAN Copy, SAN Manager, Smarts, SnapImage, SnapSure, SnapView, SRDF, StorageScope, SupportMate, SymmAPI, SymmEnabler, Symmetrix, Symmetrix DMX, Symmetrix VMAX, TimeFinder, UltraFlex, UltraPoint, UltraScale, Unisphere, VMAX, Vblock, Viewlets, Virtual Matrix, Virtual Matrix Architecture, Virtual Provisioning, VisualSAN, VisualSRM, Voyence, VPLEX, VSAM-Assist, WebXtender, xPression, xPresso, YottaYotta, the EMC logo, and where information lives, are registered trademarks or trademarks of EMC Corporation in the United States and other countries. </a:t>
            </a:r>
            <a:endParaRPr/>
          </a:p>
          <a:p>
            <a:pPr>
              <a:lnSpc>
                <a:spcPct val="100000"/>
              </a:lnSpc>
            </a:pPr>
            <a:endParaRPr/>
          </a:p>
          <a:p>
            <a:pPr>
              <a:lnSpc>
                <a:spcPct val="100000"/>
              </a:lnSpc>
            </a:pPr>
            <a:r>
              <a:rPr lang="en-US" sz="1100">
                <a:solidFill>
                  <a:srgbClr val="000000"/>
                </a:solidFill>
                <a:latin typeface="Calibri"/>
                <a:ea typeface="+mn-ea"/>
              </a:rPr>
              <a:t>All other trademarks used herein are the property of their respective owners.</a:t>
            </a:r>
            <a:endParaRPr/>
          </a:p>
          <a:p>
            <a:pPr>
              <a:lnSpc>
                <a:spcPct val="100000"/>
              </a:lnSpc>
            </a:pPr>
            <a:endParaRPr/>
          </a:p>
          <a:p>
            <a:pPr>
              <a:lnSpc>
                <a:spcPct val="100000"/>
              </a:lnSpc>
            </a:pPr>
            <a:r>
              <a:rPr lang="en-US" sz="1100">
                <a:solidFill>
                  <a:srgbClr val="000000"/>
                </a:solidFill>
                <a:latin typeface="Calibri"/>
                <a:ea typeface="+mn-ea"/>
              </a:rPr>
              <a:t>© Copyright 2013 EMC Corporation. All rights reserved. Published in the USA.</a:t>
            </a:r>
            <a:endParaRPr/>
          </a:p>
          <a:p>
            <a:pPr>
              <a:lnSpc>
                <a:spcPct val="100000"/>
              </a:lnSpc>
            </a:pPr>
            <a:endParaRPr/>
          </a:p>
          <a:p>
            <a:pPr>
              <a:lnSpc>
                <a:spcPct val="100000"/>
              </a:lnSpc>
            </a:pPr>
            <a:r>
              <a:rPr lang="en-US" sz="1100">
                <a:solidFill>
                  <a:srgbClr val="000000"/>
                </a:solidFill>
                <a:latin typeface="Calibri"/>
                <a:ea typeface="+mn-ea"/>
              </a:rPr>
              <a:t>Revision  Date:  &lt;DATE MM/DD/YYYY&gt; </a:t>
            </a:r>
            <a:endParaRPr/>
          </a:p>
          <a:p>
            <a:pPr>
              <a:lnSpc>
                <a:spcPct val="100000"/>
              </a:lnSpc>
            </a:pPr>
            <a:r>
              <a:rPr lang="en-US" sz="1100">
                <a:solidFill>
                  <a:srgbClr val="000000"/>
                </a:solidFill>
                <a:latin typeface="Calibri"/>
                <a:ea typeface="+mn-ea"/>
              </a:rPr>
              <a:t>Revision Number: &lt;Asset ID&gt;.&lt;Product Version&gt;.&lt;Course Version&gt;.&lt;Edit Version&gt; (Ex: MR-1CP-SYMCFG.5874.2.0)</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86" name="TextShape 2"/>
          <p:cNvSpPr txBox="1"/>
          <p:nvPr/>
        </p:nvSpPr>
        <p:spPr>
          <a:xfrm>
            <a:off x="6400800" y="8839080"/>
            <a:ext cx="455400" cy="304560"/>
          </a:xfrm>
          <a:prstGeom prst="rect">
            <a:avLst/>
          </a:prstGeom>
        </p:spPr>
        <p:txBody>
          <a:bodyPr anchor="b"/>
          <a:p>
            <a:pPr>
              <a:lnSpc>
                <a:spcPct val="100000"/>
              </a:lnSpc>
            </a:pPr>
            <a:fld id="{268DC1A7-4395-471B-9B56-4B5BCF178C59}" type="slidenum">
              <a:rPr lang="en-US" sz="900">
                <a:solidFill>
                  <a:srgbClr val="000000"/>
                </a:solidFill>
                <a:latin typeface="MetaNormalLF-Roman"/>
                <a:ea typeface="+mn-ea"/>
              </a:rPr>
              <a:t>&lt;number&gt;</a:t>
            </a:fld>
            <a:endParaRPr/>
          </a:p>
        </p:txBody>
      </p:sp>
      <p:sp>
        <p:nvSpPr>
          <p:cNvPr id="87" name="TextShape 3"/>
          <p:cNvSpPr txBox="1"/>
          <p:nvPr/>
        </p:nvSpPr>
        <p:spPr>
          <a:xfrm>
            <a:off x="3352680" y="8839080"/>
            <a:ext cx="3047760" cy="304560"/>
          </a:xfrm>
          <a:prstGeom prst="rect">
            <a:avLst/>
          </a:prstGeom>
        </p:spPr>
        <p:txBody>
          <a:bodyPr anchor="b"/>
          <a:p>
            <a:pPr>
              <a:lnSpc>
                <a:spcPct val="100000"/>
              </a:lnSpc>
            </a:pPr>
            <a:r>
              <a:rPr lang="en-US" sz="900">
                <a:latin typeface="MetaNormalLF-Roman"/>
              </a:rPr>
              <a:t>Copyright © 2011 EMC Corporation. Do not Copy - All Rights Reserved.</a:t>
            </a:r>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PlaceHolder 1"/>
          <p:cNvSpPr>
            <a:spLocks noGrp="1"/>
          </p:cNvSpPr>
          <p:nvPr>
            <p:ph type="body"/>
          </p:nvPr>
        </p:nvSpPr>
        <p:spPr>
          <a:xfrm>
            <a:off x="457200" y="4419720"/>
            <a:ext cx="5943240" cy="4343040"/>
          </a:xfrm>
          <a:prstGeom prst="rect">
            <a:avLst/>
          </a:prstGeom>
        </p:spPr>
        <p:txBody>
          <a:bodyPr bIns="45000" lIns="90000" rIns="90000" tIns="45000"/>
          <a:p>
            <a:endParaRPr/>
          </a:p>
        </p:txBody>
      </p:sp>
      <p:sp>
        <p:nvSpPr>
          <p:cNvPr id="89" name="TextShape 2"/>
          <p:cNvSpPr txBox="1"/>
          <p:nvPr/>
        </p:nvSpPr>
        <p:spPr>
          <a:xfrm>
            <a:off x="3352680" y="8839080"/>
            <a:ext cx="3047760" cy="304560"/>
          </a:xfrm>
          <a:prstGeom prst="rect">
            <a:avLst/>
          </a:prstGeom>
        </p:spPr>
        <p:txBody>
          <a:bodyPr anchor="b" bIns="45000" lIns="90000" rIns="90000" tIns="45000"/>
          <a:p>
            <a:pPr>
              <a:lnSpc>
                <a:spcPct val="100000"/>
              </a:lnSpc>
            </a:pPr>
            <a:r>
              <a:rPr lang="en-US" sz="900">
                <a:solidFill>
                  <a:srgbClr val="000000"/>
                </a:solidFill>
                <a:latin typeface="MetaNormalLF-Roman"/>
                <a:ea typeface="+mn-ea"/>
              </a:rPr>
              <a:t>Copyright © 2011 EMC Corporation. Do not Copy - All Rights Reserved.</a:t>
            </a:r>
            <a:endParaRPr/>
          </a:p>
        </p:txBody>
      </p:sp>
      <p:sp>
        <p:nvSpPr>
          <p:cNvPr id="90" name="TextShape 3"/>
          <p:cNvSpPr txBox="1"/>
          <p:nvPr/>
        </p:nvSpPr>
        <p:spPr>
          <a:xfrm>
            <a:off x="6400800" y="8839080"/>
            <a:ext cx="455400" cy="304560"/>
          </a:xfrm>
          <a:prstGeom prst="rect">
            <a:avLst/>
          </a:prstGeom>
        </p:spPr>
        <p:txBody>
          <a:bodyPr anchor="b" bIns="45000" lIns="90000" rIns="90000" tIns="45000"/>
          <a:p>
            <a:pPr>
              <a:lnSpc>
                <a:spcPct val="100000"/>
              </a:lnSpc>
            </a:pPr>
            <a:fld id="{1482F289-B468-49A7-8774-FB4C674AB430}" type="slidenum">
              <a:rPr lang="en-US" sz="900">
                <a:solidFill>
                  <a:srgbClr val="000000"/>
                </a:solidFill>
                <a:latin typeface="MetaNormalLF-Roman"/>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25" name="PlaceHolder 2"/>
          <p:cNvSpPr>
            <a:spLocks noGrp="1"/>
          </p:cNvSpPr>
          <p:nvPr>
            <p:ph type="body"/>
          </p:nvPr>
        </p:nvSpPr>
        <p:spPr>
          <a:xfrm>
            <a:off x="380880" y="1219320"/>
            <a:ext cx="8381520" cy="2216880"/>
          </a:xfrm>
          <a:prstGeom prst="rect">
            <a:avLst/>
          </a:prstGeom>
        </p:spPr>
        <p:txBody>
          <a:bodyPr bIns="0" lIns="0" rIns="0" tIns="0" wrap="none"/>
          <a:p>
            <a:endParaRPr/>
          </a:p>
        </p:txBody>
      </p:sp>
      <p:sp>
        <p:nvSpPr>
          <p:cNvPr id="26" name="PlaceHolder 3"/>
          <p:cNvSpPr>
            <a:spLocks noGrp="1"/>
          </p:cNvSpPr>
          <p:nvPr>
            <p:ph type="body"/>
          </p:nvPr>
        </p:nvSpPr>
        <p:spPr>
          <a:xfrm>
            <a:off x="380880" y="3647160"/>
            <a:ext cx="8381520" cy="22168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28"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29"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30" name="PlaceHolder 4"/>
          <p:cNvSpPr>
            <a:spLocks noGrp="1"/>
          </p:cNvSpPr>
          <p:nvPr>
            <p:ph type="body"/>
          </p:nvPr>
        </p:nvSpPr>
        <p:spPr>
          <a:xfrm>
            <a:off x="4675680" y="3647160"/>
            <a:ext cx="4089960" cy="2216880"/>
          </a:xfrm>
          <a:prstGeom prst="rect">
            <a:avLst/>
          </a:prstGeom>
        </p:spPr>
        <p:txBody>
          <a:bodyPr bIns="0" lIns="0" rIns="0" tIns="0" wrap="none"/>
          <a:p>
            <a:endParaRPr/>
          </a:p>
        </p:txBody>
      </p:sp>
      <p:sp>
        <p:nvSpPr>
          <p:cNvPr id="31" name="PlaceHolder 5"/>
          <p:cNvSpPr>
            <a:spLocks noGrp="1"/>
          </p:cNvSpPr>
          <p:nvPr>
            <p:ph type="body"/>
          </p:nvPr>
        </p:nvSpPr>
        <p:spPr>
          <a:xfrm>
            <a:off x="380880" y="3647160"/>
            <a:ext cx="4089960" cy="22168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33"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34" name="PlaceHolder 3"/>
          <p:cNvSpPr>
            <a:spLocks noGrp="1"/>
          </p:cNvSpPr>
          <p:nvPr>
            <p:ph type="body"/>
          </p:nvPr>
        </p:nvSpPr>
        <p:spPr>
          <a:xfrm>
            <a:off x="4675680" y="1219320"/>
            <a:ext cx="4089960" cy="2216880"/>
          </a:xfrm>
          <a:prstGeom prst="rect">
            <a:avLst/>
          </a:prstGeom>
        </p:spPr>
        <p:txBody>
          <a:bodyPr bIns="0" lIns="0" rIns="0" tIns="0" wrap="none"/>
          <a:p>
            <a:endParaRPr/>
          </a:p>
        </p:txBody>
      </p:sp>
      <p:pic>
        <p:nvPicPr>
          <p:cNvPr descr="" id="35" name=""/>
          <p:cNvPicPr/>
          <p:nvPr/>
        </p:nvPicPr>
        <p:blipFill>
          <a:blip r:embed="rId2"/>
          <a:stretch>
            <a:fillRect/>
          </a:stretch>
        </p:blipFill>
        <p:spPr>
          <a:xfrm>
            <a:off x="5331240" y="3647160"/>
            <a:ext cx="2778480" cy="2216880"/>
          </a:xfrm>
          <a:prstGeom prst="rect">
            <a:avLst/>
          </a:prstGeom>
          <a:ln>
            <a:noFill/>
          </a:ln>
        </p:spPr>
      </p:pic>
      <p:pic>
        <p:nvPicPr>
          <p:cNvPr descr="" id="36" name=""/>
          <p:cNvPicPr/>
          <p:nvPr/>
        </p:nvPicPr>
        <p:blipFill>
          <a:blip r:embed="rId3"/>
          <a:stretch>
            <a:fillRect/>
          </a:stretch>
        </p:blipFill>
        <p:spPr>
          <a:xfrm>
            <a:off x="1036440" y="3647160"/>
            <a:ext cx="2778480" cy="2216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41" name="PlaceHolder 2"/>
          <p:cNvSpPr>
            <a:spLocks noGrp="1"/>
          </p:cNvSpPr>
          <p:nvPr>
            <p:ph type="subTitle"/>
          </p:nvPr>
        </p:nvSpPr>
        <p:spPr>
          <a:xfrm>
            <a:off x="380880" y="1219320"/>
            <a:ext cx="8381520" cy="46483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43" name="PlaceHolder 2"/>
          <p:cNvSpPr>
            <a:spLocks noGrp="1"/>
          </p:cNvSpPr>
          <p:nvPr>
            <p:ph type="body"/>
          </p:nvPr>
        </p:nvSpPr>
        <p:spPr>
          <a:xfrm>
            <a:off x="380880" y="1219320"/>
            <a:ext cx="8381520" cy="46479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45" name="PlaceHolder 2"/>
          <p:cNvSpPr>
            <a:spLocks noGrp="1"/>
          </p:cNvSpPr>
          <p:nvPr>
            <p:ph type="body"/>
          </p:nvPr>
        </p:nvSpPr>
        <p:spPr>
          <a:xfrm>
            <a:off x="380880" y="1219320"/>
            <a:ext cx="4089960" cy="4647960"/>
          </a:xfrm>
          <a:prstGeom prst="rect">
            <a:avLst/>
          </a:prstGeom>
        </p:spPr>
        <p:txBody>
          <a:bodyPr bIns="0" lIns="0" rIns="0" tIns="0" wrap="none"/>
          <a:p>
            <a:endParaRPr/>
          </a:p>
        </p:txBody>
      </p:sp>
      <p:sp>
        <p:nvSpPr>
          <p:cNvPr id="46" name="PlaceHolder 3"/>
          <p:cNvSpPr>
            <a:spLocks noGrp="1"/>
          </p:cNvSpPr>
          <p:nvPr>
            <p:ph type="body"/>
          </p:nvPr>
        </p:nvSpPr>
        <p:spPr>
          <a:xfrm>
            <a:off x="4675680" y="1219320"/>
            <a:ext cx="4089960" cy="46479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04920" y="76320"/>
            <a:ext cx="8457840" cy="57909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50"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51" name="PlaceHolder 3"/>
          <p:cNvSpPr>
            <a:spLocks noGrp="1"/>
          </p:cNvSpPr>
          <p:nvPr>
            <p:ph type="body"/>
          </p:nvPr>
        </p:nvSpPr>
        <p:spPr>
          <a:xfrm>
            <a:off x="380880" y="3647160"/>
            <a:ext cx="4089960" cy="2216880"/>
          </a:xfrm>
          <a:prstGeom prst="rect">
            <a:avLst/>
          </a:prstGeom>
        </p:spPr>
        <p:txBody>
          <a:bodyPr bIns="0" lIns="0" rIns="0" tIns="0" wrap="none"/>
          <a:p>
            <a:endParaRPr/>
          </a:p>
        </p:txBody>
      </p:sp>
      <p:sp>
        <p:nvSpPr>
          <p:cNvPr id="52" name="PlaceHolder 4"/>
          <p:cNvSpPr>
            <a:spLocks noGrp="1"/>
          </p:cNvSpPr>
          <p:nvPr>
            <p:ph type="body"/>
          </p:nvPr>
        </p:nvSpPr>
        <p:spPr>
          <a:xfrm>
            <a:off x="4675680" y="1219320"/>
            <a:ext cx="4089960" cy="46479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4" name="PlaceHolder 2"/>
          <p:cNvSpPr>
            <a:spLocks noGrp="1"/>
          </p:cNvSpPr>
          <p:nvPr>
            <p:ph type="subTitle"/>
          </p:nvPr>
        </p:nvSpPr>
        <p:spPr>
          <a:xfrm>
            <a:off x="380880" y="1219320"/>
            <a:ext cx="8381520" cy="46483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54" name="PlaceHolder 2"/>
          <p:cNvSpPr>
            <a:spLocks noGrp="1"/>
          </p:cNvSpPr>
          <p:nvPr>
            <p:ph type="body"/>
          </p:nvPr>
        </p:nvSpPr>
        <p:spPr>
          <a:xfrm>
            <a:off x="380880" y="1219320"/>
            <a:ext cx="4089960" cy="4647960"/>
          </a:xfrm>
          <a:prstGeom prst="rect">
            <a:avLst/>
          </a:prstGeom>
        </p:spPr>
        <p:txBody>
          <a:bodyPr bIns="0" lIns="0" rIns="0" tIns="0" wrap="none"/>
          <a:p>
            <a:endParaRPr/>
          </a:p>
        </p:txBody>
      </p:sp>
      <p:sp>
        <p:nvSpPr>
          <p:cNvPr id="55"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56" name="PlaceHolder 4"/>
          <p:cNvSpPr>
            <a:spLocks noGrp="1"/>
          </p:cNvSpPr>
          <p:nvPr>
            <p:ph type="body"/>
          </p:nvPr>
        </p:nvSpPr>
        <p:spPr>
          <a:xfrm>
            <a:off x="4675680" y="3647160"/>
            <a:ext cx="4089960" cy="221688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58"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59"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60" name="PlaceHolder 4"/>
          <p:cNvSpPr>
            <a:spLocks noGrp="1"/>
          </p:cNvSpPr>
          <p:nvPr>
            <p:ph type="body"/>
          </p:nvPr>
        </p:nvSpPr>
        <p:spPr>
          <a:xfrm>
            <a:off x="380880" y="3647160"/>
            <a:ext cx="8381160" cy="221688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62" name="PlaceHolder 2"/>
          <p:cNvSpPr>
            <a:spLocks noGrp="1"/>
          </p:cNvSpPr>
          <p:nvPr>
            <p:ph type="body"/>
          </p:nvPr>
        </p:nvSpPr>
        <p:spPr>
          <a:xfrm>
            <a:off x="380880" y="1219320"/>
            <a:ext cx="8381520" cy="2216880"/>
          </a:xfrm>
          <a:prstGeom prst="rect">
            <a:avLst/>
          </a:prstGeom>
        </p:spPr>
        <p:txBody>
          <a:bodyPr bIns="0" lIns="0" rIns="0" tIns="0" wrap="none"/>
          <a:p>
            <a:endParaRPr/>
          </a:p>
        </p:txBody>
      </p:sp>
      <p:sp>
        <p:nvSpPr>
          <p:cNvPr id="63" name="PlaceHolder 3"/>
          <p:cNvSpPr>
            <a:spLocks noGrp="1"/>
          </p:cNvSpPr>
          <p:nvPr>
            <p:ph type="body"/>
          </p:nvPr>
        </p:nvSpPr>
        <p:spPr>
          <a:xfrm>
            <a:off x="380880" y="3647160"/>
            <a:ext cx="8381520" cy="221688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65"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66"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67" name="PlaceHolder 4"/>
          <p:cNvSpPr>
            <a:spLocks noGrp="1"/>
          </p:cNvSpPr>
          <p:nvPr>
            <p:ph type="body"/>
          </p:nvPr>
        </p:nvSpPr>
        <p:spPr>
          <a:xfrm>
            <a:off x="4675680" y="3647160"/>
            <a:ext cx="4089960" cy="2216880"/>
          </a:xfrm>
          <a:prstGeom prst="rect">
            <a:avLst/>
          </a:prstGeom>
        </p:spPr>
        <p:txBody>
          <a:bodyPr bIns="0" lIns="0" rIns="0" tIns="0" wrap="none"/>
          <a:p>
            <a:endParaRPr/>
          </a:p>
        </p:txBody>
      </p:sp>
      <p:sp>
        <p:nvSpPr>
          <p:cNvPr id="68" name="PlaceHolder 5"/>
          <p:cNvSpPr>
            <a:spLocks noGrp="1"/>
          </p:cNvSpPr>
          <p:nvPr>
            <p:ph type="body"/>
          </p:nvPr>
        </p:nvSpPr>
        <p:spPr>
          <a:xfrm>
            <a:off x="380880" y="3647160"/>
            <a:ext cx="4089960" cy="221688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70"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71" name="PlaceHolder 3"/>
          <p:cNvSpPr>
            <a:spLocks noGrp="1"/>
          </p:cNvSpPr>
          <p:nvPr>
            <p:ph type="body"/>
          </p:nvPr>
        </p:nvSpPr>
        <p:spPr>
          <a:xfrm>
            <a:off x="4675680" y="1219320"/>
            <a:ext cx="4089960" cy="2216880"/>
          </a:xfrm>
          <a:prstGeom prst="rect">
            <a:avLst/>
          </a:prstGeom>
        </p:spPr>
        <p:txBody>
          <a:bodyPr bIns="0" lIns="0" rIns="0" tIns="0" wrap="none"/>
          <a:p>
            <a:endParaRPr/>
          </a:p>
        </p:txBody>
      </p:sp>
      <p:pic>
        <p:nvPicPr>
          <p:cNvPr descr="" id="72" name=""/>
          <p:cNvPicPr/>
          <p:nvPr/>
        </p:nvPicPr>
        <p:blipFill>
          <a:blip r:embed="rId2"/>
          <a:stretch>
            <a:fillRect/>
          </a:stretch>
        </p:blipFill>
        <p:spPr>
          <a:xfrm>
            <a:off x="5331240" y="3647160"/>
            <a:ext cx="2778480" cy="2216880"/>
          </a:xfrm>
          <a:prstGeom prst="rect">
            <a:avLst/>
          </a:prstGeom>
          <a:ln>
            <a:noFill/>
          </a:ln>
        </p:spPr>
      </p:pic>
      <p:pic>
        <p:nvPicPr>
          <p:cNvPr descr="" id="73" name=""/>
          <p:cNvPicPr/>
          <p:nvPr/>
        </p:nvPicPr>
        <p:blipFill>
          <a:blip r:embed="rId3"/>
          <a:stretch>
            <a:fillRect/>
          </a:stretch>
        </p:blipFill>
        <p:spPr>
          <a:xfrm>
            <a:off x="1036440" y="3647160"/>
            <a:ext cx="2778480" cy="2216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6" name="PlaceHolder 2"/>
          <p:cNvSpPr>
            <a:spLocks noGrp="1"/>
          </p:cNvSpPr>
          <p:nvPr>
            <p:ph type="body"/>
          </p:nvPr>
        </p:nvSpPr>
        <p:spPr>
          <a:xfrm>
            <a:off x="380880" y="1219320"/>
            <a:ext cx="8381520" cy="46479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8" name="PlaceHolder 2"/>
          <p:cNvSpPr>
            <a:spLocks noGrp="1"/>
          </p:cNvSpPr>
          <p:nvPr>
            <p:ph type="body"/>
          </p:nvPr>
        </p:nvSpPr>
        <p:spPr>
          <a:xfrm>
            <a:off x="380880" y="1219320"/>
            <a:ext cx="4089960" cy="4647960"/>
          </a:xfrm>
          <a:prstGeom prst="rect">
            <a:avLst/>
          </a:prstGeom>
        </p:spPr>
        <p:txBody>
          <a:bodyPr bIns="0" lIns="0" rIns="0" tIns="0" wrap="none"/>
          <a:p>
            <a:endParaRPr/>
          </a:p>
        </p:txBody>
      </p:sp>
      <p:sp>
        <p:nvSpPr>
          <p:cNvPr id="9" name="PlaceHolder 3"/>
          <p:cNvSpPr>
            <a:spLocks noGrp="1"/>
          </p:cNvSpPr>
          <p:nvPr>
            <p:ph type="body"/>
          </p:nvPr>
        </p:nvSpPr>
        <p:spPr>
          <a:xfrm>
            <a:off x="4675680" y="1219320"/>
            <a:ext cx="4089960" cy="46479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04920" y="76320"/>
            <a:ext cx="8457840" cy="57909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13"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14" name="PlaceHolder 3"/>
          <p:cNvSpPr>
            <a:spLocks noGrp="1"/>
          </p:cNvSpPr>
          <p:nvPr>
            <p:ph type="body"/>
          </p:nvPr>
        </p:nvSpPr>
        <p:spPr>
          <a:xfrm>
            <a:off x="380880" y="3647160"/>
            <a:ext cx="4089960" cy="2216880"/>
          </a:xfrm>
          <a:prstGeom prst="rect">
            <a:avLst/>
          </a:prstGeom>
        </p:spPr>
        <p:txBody>
          <a:bodyPr bIns="0" lIns="0" rIns="0" tIns="0" wrap="none"/>
          <a:p>
            <a:endParaRPr/>
          </a:p>
        </p:txBody>
      </p:sp>
      <p:sp>
        <p:nvSpPr>
          <p:cNvPr id="15" name="PlaceHolder 4"/>
          <p:cNvSpPr>
            <a:spLocks noGrp="1"/>
          </p:cNvSpPr>
          <p:nvPr>
            <p:ph type="body"/>
          </p:nvPr>
        </p:nvSpPr>
        <p:spPr>
          <a:xfrm>
            <a:off x="4675680" y="1219320"/>
            <a:ext cx="4089960" cy="46479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17" name="PlaceHolder 2"/>
          <p:cNvSpPr>
            <a:spLocks noGrp="1"/>
          </p:cNvSpPr>
          <p:nvPr>
            <p:ph type="body"/>
          </p:nvPr>
        </p:nvSpPr>
        <p:spPr>
          <a:xfrm>
            <a:off x="380880" y="1219320"/>
            <a:ext cx="4089960" cy="4647960"/>
          </a:xfrm>
          <a:prstGeom prst="rect">
            <a:avLst/>
          </a:prstGeom>
        </p:spPr>
        <p:txBody>
          <a:bodyPr bIns="0" lIns="0" rIns="0" tIns="0" wrap="none"/>
          <a:p>
            <a:endParaRPr/>
          </a:p>
        </p:txBody>
      </p:sp>
      <p:sp>
        <p:nvSpPr>
          <p:cNvPr id="18"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19" name="PlaceHolder 4"/>
          <p:cNvSpPr>
            <a:spLocks noGrp="1"/>
          </p:cNvSpPr>
          <p:nvPr>
            <p:ph type="body"/>
          </p:nvPr>
        </p:nvSpPr>
        <p:spPr>
          <a:xfrm>
            <a:off x="4675680" y="3647160"/>
            <a:ext cx="4089960" cy="22168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04920" y="76320"/>
            <a:ext cx="8457840" cy="762120"/>
          </a:xfrm>
          <a:prstGeom prst="rect">
            <a:avLst/>
          </a:prstGeom>
        </p:spPr>
        <p:txBody>
          <a:bodyPr anchor="ctr" bIns="0" lIns="0" rIns="0" tIns="0" wrap="none"/>
          <a:p>
            <a:endParaRPr/>
          </a:p>
        </p:txBody>
      </p:sp>
      <p:sp>
        <p:nvSpPr>
          <p:cNvPr id="21" name="PlaceHolder 2"/>
          <p:cNvSpPr>
            <a:spLocks noGrp="1"/>
          </p:cNvSpPr>
          <p:nvPr>
            <p:ph type="body"/>
          </p:nvPr>
        </p:nvSpPr>
        <p:spPr>
          <a:xfrm>
            <a:off x="380880" y="1219320"/>
            <a:ext cx="4089960" cy="2216880"/>
          </a:xfrm>
          <a:prstGeom prst="rect">
            <a:avLst/>
          </a:prstGeom>
        </p:spPr>
        <p:txBody>
          <a:bodyPr bIns="0" lIns="0" rIns="0" tIns="0" wrap="none"/>
          <a:p>
            <a:endParaRPr/>
          </a:p>
        </p:txBody>
      </p:sp>
      <p:sp>
        <p:nvSpPr>
          <p:cNvPr id="22" name="PlaceHolder 3"/>
          <p:cNvSpPr>
            <a:spLocks noGrp="1"/>
          </p:cNvSpPr>
          <p:nvPr>
            <p:ph type="body"/>
          </p:nvPr>
        </p:nvSpPr>
        <p:spPr>
          <a:xfrm>
            <a:off x="4675680" y="1219320"/>
            <a:ext cx="4089960" cy="2216880"/>
          </a:xfrm>
          <a:prstGeom prst="rect">
            <a:avLst/>
          </a:prstGeom>
        </p:spPr>
        <p:txBody>
          <a:bodyPr bIns="0" lIns="0" rIns="0" tIns="0" wrap="none"/>
          <a:p>
            <a:endParaRPr/>
          </a:p>
        </p:txBody>
      </p:sp>
      <p:sp>
        <p:nvSpPr>
          <p:cNvPr id="23" name="PlaceHolder 4"/>
          <p:cNvSpPr>
            <a:spLocks noGrp="1"/>
          </p:cNvSpPr>
          <p:nvPr>
            <p:ph type="body"/>
          </p:nvPr>
        </p:nvSpPr>
        <p:spPr>
          <a:xfrm>
            <a:off x="380880" y="3647160"/>
            <a:ext cx="8381160" cy="22168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body"/>
          </p:nvPr>
        </p:nvSpPr>
        <p:spPr>
          <a:xfrm>
            <a:off x="380880" y="1219320"/>
            <a:ext cx="8381520" cy="4647960"/>
          </a:xfrm>
          <a:prstGeom prst="rect">
            <a:avLst/>
          </a:prstGeom>
        </p:spPr>
        <p:txBody>
          <a:bodyPr anchor="ctr" bIns="45000" lIns="90000" rIns="90000" tIns="45000"/>
          <a:p>
            <a:pPr>
              <a:buSzPct val="25000"/>
              <a:buFont typeface="StarSymbol"/>
              <a:buChar char=""/>
            </a:pPr>
            <a:r>
              <a:rPr lang="en-US">
                <a:solidFill>
                  <a:srgbClr val="000000"/>
                </a:solidFill>
                <a:latin typeface="Arial"/>
              </a:rPr>
              <a:t>Click to edit the outline text format</a:t>
            </a:r>
            <a:endParaRPr/>
          </a:p>
          <a:p>
            <a:pPr lvl="1">
              <a:buSzPct val="25000"/>
              <a:buFont typeface="StarSymbol"/>
              <a:buChar char=""/>
            </a:pPr>
            <a:r>
              <a:rPr lang="en-US">
                <a:solidFill>
                  <a:srgbClr val="000000"/>
                </a:solidFill>
                <a:latin typeface="Arial"/>
              </a:rPr>
              <a:t>Second Outline Level</a:t>
            </a:r>
            <a:endParaRPr/>
          </a:p>
          <a:p>
            <a:pPr lvl="2">
              <a:buSzPct val="25000"/>
              <a:buFont typeface="StarSymbol"/>
              <a:buChar char=""/>
            </a:pPr>
            <a:r>
              <a:rPr lang="en-US">
                <a:solidFill>
                  <a:srgbClr val="000000"/>
                </a:solidFill>
                <a:latin typeface="Arial"/>
              </a:rPr>
              <a:t>Third Outline Level</a:t>
            </a:r>
            <a:endParaRPr/>
          </a:p>
          <a:p>
            <a:pPr lvl="3">
              <a:buSzPct val="25000"/>
              <a:buFont typeface="StarSymbol"/>
              <a:buChar char=""/>
            </a:pPr>
            <a:r>
              <a:rPr lang="en-US">
                <a:solidFill>
                  <a:srgbClr val="000000"/>
                </a:solidFill>
                <a:latin typeface="Arial"/>
              </a:rPr>
              <a:t>Fourth Outline Level</a:t>
            </a:r>
            <a:endParaRPr/>
          </a:p>
          <a:p>
            <a:pPr lvl="4">
              <a:buSzPct val="25000"/>
              <a:buFont typeface="StarSymbol"/>
              <a:buChar char=""/>
            </a:pPr>
            <a:r>
              <a:rPr lang="en-US">
                <a:solidFill>
                  <a:srgbClr val="000000"/>
                </a:solidFill>
                <a:latin typeface="Arial"/>
              </a:rPr>
              <a:t>Fifth Outline Level</a:t>
            </a:r>
            <a:endParaRPr/>
          </a:p>
          <a:p>
            <a:pPr lvl="5">
              <a:buSzPct val="25000"/>
              <a:buFont typeface="StarSymbol"/>
              <a:buChar char=""/>
            </a:pPr>
            <a:r>
              <a:rPr lang="en-US">
                <a:solidFill>
                  <a:srgbClr val="000000"/>
                </a:solidFill>
                <a:latin typeface="Arial"/>
              </a:rPr>
              <a:t>Sixth Outline Level</a:t>
            </a:r>
            <a:endParaRPr/>
          </a:p>
          <a:p>
            <a:pPr>
              <a:lnSpc>
                <a:spcPct val="100000"/>
              </a:lnSpc>
            </a:pPr>
            <a:r>
              <a:rPr lang="en-US">
                <a:solidFill>
                  <a:srgbClr val="000000"/>
                </a:solidFill>
                <a:latin typeface="Arial"/>
              </a:rPr>
              <a:t>Seventh Outline LevelClick icon to add table</a:t>
            </a:r>
            <a:endParaRPr/>
          </a:p>
        </p:txBody>
      </p:sp>
      <p:sp>
        <p:nvSpPr>
          <p:cNvPr id="1" name="PlaceHolder 2"/>
          <p:cNvSpPr>
            <a:spLocks noGrp="1"/>
          </p:cNvSpPr>
          <p:nvPr>
            <p:ph type="title"/>
          </p:nvPr>
        </p:nvSpPr>
        <p:spPr>
          <a:xfrm>
            <a:off x="304920" y="76320"/>
            <a:ext cx="8457840" cy="761760"/>
          </a:xfrm>
          <a:prstGeom prst="rect">
            <a:avLst/>
          </a:prstGeom>
        </p:spPr>
        <p:txBody>
          <a:bodyPr anchor="ctr"/>
          <a:p>
            <a:pPr>
              <a:lnSpc>
                <a:spcPct val="100000"/>
              </a:lnSpc>
            </a:pPr>
            <a:r>
              <a:rPr lang="en-US" sz="2800">
                <a:solidFill>
                  <a:srgbClr val="2c95dd"/>
                </a:solidFill>
                <a:latin typeface="MetaNormalLF-Roman"/>
              </a:rPr>
              <a:t>Click to edit the title text formatClick to edit Master title style</a:t>
            </a:r>
            <a:endParaRPr/>
          </a:p>
        </p:txBody>
      </p:sp>
      <p:sp>
        <p:nvSpPr>
          <p:cNvPr id="2" name="PlaceHolder 3"/>
          <p:cNvSpPr>
            <a:spLocks noGrp="1"/>
          </p:cNvSpPr>
          <p:nvPr>
            <p:ph type="sldNum"/>
          </p:nvPr>
        </p:nvSpPr>
        <p:spPr>
          <a:xfrm>
            <a:off x="8686800" y="6629400"/>
            <a:ext cx="456840" cy="228240"/>
          </a:xfrm>
          <a:prstGeom prst="rect">
            <a:avLst/>
          </a:prstGeom>
        </p:spPr>
        <p:txBody>
          <a:bodyPr anchor="b"/>
          <a:p>
            <a:pPr>
              <a:lnSpc>
                <a:spcPct val="100000"/>
              </a:lnSpc>
            </a:pPr>
            <a:fld id="{7075E0DA-0532-4A11-80BC-F4133B362ABC}" type="slidenum">
              <a:rPr lang="en-US" sz="1000">
                <a:solidFill>
                  <a:srgbClr val="40404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304920" y="76320"/>
            <a:ext cx="8457840" cy="761760"/>
          </a:xfrm>
          <a:prstGeom prst="rect">
            <a:avLst/>
          </a:prstGeom>
        </p:spPr>
        <p:txBody>
          <a:bodyPr anchor="ctr"/>
          <a:p>
            <a:pPr>
              <a:lnSpc>
                <a:spcPct val="100000"/>
              </a:lnSpc>
            </a:pPr>
            <a:r>
              <a:rPr lang="en-US" sz="2800">
                <a:solidFill>
                  <a:srgbClr val="2c95dd"/>
                </a:solidFill>
                <a:latin typeface="MetaNormalLF-Roman"/>
              </a:rPr>
              <a:t>Click to edit the title text formatClick to edit Master title style</a:t>
            </a:r>
            <a:endParaRPr/>
          </a:p>
        </p:txBody>
      </p:sp>
      <p:sp>
        <p:nvSpPr>
          <p:cNvPr id="38" name="PlaceHolder 2"/>
          <p:cNvSpPr>
            <a:spLocks noGrp="1"/>
          </p:cNvSpPr>
          <p:nvPr>
            <p:ph type="sldNum"/>
          </p:nvPr>
        </p:nvSpPr>
        <p:spPr>
          <a:xfrm>
            <a:off x="8686800" y="6629400"/>
            <a:ext cx="456840" cy="228240"/>
          </a:xfrm>
          <a:prstGeom prst="rect">
            <a:avLst/>
          </a:prstGeom>
        </p:spPr>
        <p:txBody>
          <a:bodyPr anchor="b"/>
          <a:p>
            <a:pPr>
              <a:lnSpc>
                <a:spcPct val="100000"/>
              </a:lnSpc>
            </a:pPr>
            <a:fld id="{538D67AB-E799-4FF0-AB9A-115D3A1AC8FD}" type="slidenum">
              <a:rPr lang="en-US" sz="1000">
                <a:solidFill>
                  <a:srgbClr val="404040"/>
                </a:solidFill>
                <a:latin typeface="Calibri"/>
              </a:rPr>
              <a:t>&lt;number&gt;</a:t>
            </a:fld>
            <a:endParaRPr/>
          </a:p>
        </p:txBody>
      </p:sp>
      <p:sp>
        <p:nvSpPr>
          <p:cNvPr id="39" name="PlaceHolder 3"/>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1789200" y="1523880"/>
            <a:ext cx="6705360" cy="1361880"/>
          </a:xfrm>
          <a:prstGeom prst="rect">
            <a:avLst/>
          </a:prstGeom>
        </p:spPr>
        <p:txBody>
          <a:bodyPr/>
          <a:p>
            <a:pPr>
              <a:lnSpc>
                <a:spcPct val="100000"/>
              </a:lnSpc>
            </a:pPr>
            <a:r>
              <a:rPr lang="en-US" sz="3200">
                <a:solidFill>
                  <a:srgbClr val="2c95dd"/>
                </a:solidFill>
                <a:latin typeface="MetaNormalLF-Roman"/>
              </a:rPr>
              <a:t>Testcase</a:t>
            </a:r>
            <a:endParaRPr/>
          </a:p>
        </p:txBody>
      </p:sp>
      <p:sp>
        <p:nvSpPr>
          <p:cNvPr id="80" name="TextShape 2"/>
          <p:cNvSpPr txBox="1"/>
          <p:nvPr/>
        </p:nvSpPr>
        <p:spPr>
          <a:xfrm>
            <a:off x="1828800" y="3048120"/>
            <a:ext cx="6705360" cy="1499760"/>
          </a:xfrm>
          <a:prstGeom prst="rect">
            <a:avLst/>
          </a:prstGeom>
        </p:spPr>
        <p:txBody>
          <a:bodyPr/>
          <a:p>
            <a:endParaRPr/>
          </a:p>
        </p:txBody>
      </p:sp>
      <p:sp>
        <p:nvSpPr>
          <p:cNvPr id="81" name="TextShape 3"/>
          <p:cNvSpPr txBox="1"/>
          <p:nvPr/>
        </p:nvSpPr>
        <p:spPr>
          <a:xfrm>
            <a:off x="8686800" y="6629400"/>
            <a:ext cx="456840" cy="228240"/>
          </a:xfrm>
          <a:prstGeom prst="rect">
            <a:avLst/>
          </a:prstGeom>
        </p:spPr>
        <p:txBody>
          <a:bodyPr anchor="b"/>
          <a:p>
            <a:pPr>
              <a:lnSpc>
                <a:spcPct val="100000"/>
              </a:lnSpc>
            </a:pPr>
            <a:fld id="{3F56E316-B257-4B92-82E7-7AFA80C51D69}" type="slidenum">
              <a:rPr lang="en-US" sz="1000">
                <a:solidFill>
                  <a:srgbClr val="707070"/>
                </a:solidFill>
                <a:latin typeface="Calibri"/>
              </a:rPr>
              <a:t>&lt;number&gt;</a:t>
            </a:fld>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304920" y="76320"/>
            <a:ext cx="8457840" cy="761760"/>
          </a:xfrm>
          <a:prstGeom prst="rect">
            <a:avLst/>
          </a:prstGeom>
        </p:spPr>
        <p:txBody>
          <a:bodyPr anchor="ctr"/>
          <a:p>
            <a:pPr>
              <a:lnSpc>
                <a:spcPct val="100000"/>
              </a:lnSpc>
            </a:pPr>
            <a:r>
              <a:rPr lang="en-US" sz="2800">
                <a:solidFill>
                  <a:srgbClr val="2c95dd"/>
                </a:solidFill>
                <a:latin typeface="MetaNormalLF-Roman"/>
              </a:rPr>
              <a:t>Testing only</a:t>
            </a:r>
            <a:endParaRPr/>
          </a:p>
        </p:txBody>
      </p:sp>
      <p:sp>
        <p:nvSpPr>
          <p:cNvPr id="83" name="TextShape 2"/>
          <p:cNvSpPr txBox="1"/>
          <p:nvPr/>
        </p:nvSpPr>
        <p:spPr>
          <a:xfrm>
            <a:off x="8686800" y="6629400"/>
            <a:ext cx="456840" cy="228240"/>
          </a:xfrm>
          <a:prstGeom prst="rect">
            <a:avLst/>
          </a:prstGeom>
        </p:spPr>
        <p:txBody>
          <a:bodyPr anchor="b"/>
          <a:p>
            <a:pPr>
              <a:lnSpc>
                <a:spcPct val="100000"/>
              </a:lnSpc>
            </a:pPr>
            <a:fld id="{289B3ACC-8DF5-432E-A11A-F542B8DA4988}" type="slidenum">
              <a:rPr lang="en-US" sz="1000">
                <a:solidFill>
                  <a:srgbClr val="707070"/>
                </a:solidFill>
                <a:latin typeface="Calibri"/>
              </a:rPr>
              <a:t>&lt;number&gt;</a:t>
            </a:fld>
            <a:endParaRPr/>
          </a:p>
        </p:txBody>
      </p:sp>
      <p:sp>
        <p:nvSpPr>
          <p:cNvPr id="84" name="TextShape 3"/>
          <p:cNvSpPr txBox="1"/>
          <p:nvPr/>
        </p:nvSpPr>
        <p:spPr>
          <a:xfrm>
            <a:off x="304920" y="914400"/>
            <a:ext cx="8457840" cy="5181120"/>
          </a:xfrm>
          <a:prstGeom prst="rect">
            <a:avLst/>
          </a:prstGeom>
        </p:spPr>
        <p:txBody>
          <a:bodyPr/>
          <a:p>
            <a:pPr>
              <a:lnSpc>
                <a:spcPct val="100000"/>
              </a:lnSpc>
              <a:buSzPct val="25000"/>
              <a:buFont typeface="Arial"/>
              <a:buChar char="•"/>
            </a:pPr>
            <a:r>
              <a:rPr lang="en-US" sz="2400">
                <a:solidFill>
                  <a:srgbClr val="000000"/>
                </a:solidFill>
                <a:latin typeface="Calibri"/>
              </a:rPr>
              <a:t>Testing strangely small Calibri 24 text in imported PP document</a:t>
            </a: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