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1040" y="1768680"/>
            <a:ext cx="54968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1040" y="1768680"/>
            <a:ext cx="54968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r>
              <a:rPr lang="fr-CH"/>
              <a:t>Cliquez pour éditer le format du texte-titre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wrap="none" lIns="0" rIns="0" tIns="0" bIns="0"/>
          <a:p>
            <a:pPr>
              <a:buSzPct val="25000"/>
              <a:buFont typeface="StarSymbol"/>
              <a:buChar char=""/>
            </a:pPr>
            <a:r>
              <a:rPr lang="fr-CH"/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fr-CH"/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fr-CH"/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fr-CH"/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fr-CH"/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fr-CH"/>
              <a:t>Sixième niveau de plan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fr-CH"/>
              <a:t>Septième niveau de plan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wrap="none" lIns="0" rIns="0" tIns="0" bIns="0"/>
          <a:p>
            <a:r>
              <a:rPr lang="fr-CH" sz="1400"/>
              <a:t>&lt;date/heure&gt;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wrap="none" lIns="0" rIns="0" tIns="0" bIns="0"/>
          <a:p>
            <a:pPr algn="ctr"/>
            <a:r>
              <a:rPr lang="fr-CH" sz="1400"/>
              <a:t>&lt;pied de page&gt;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wrap="none" lIns="0" rIns="0" tIns="0" bIns="0"/>
          <a:p>
            <a:pPr algn="r"/>
            <a:fld id="{9F4E48D1-E394-440F-9EA1-1D88BCDD2EEE}" type="slidenum">
              <a:rPr lang="fr-CH" sz="1400"/>
              <a:t>&lt;numéro&gt;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r>
              <a:rPr lang="fr-CH"/>
              <a:t>AAA BBB </a:t>
            </a:r>
            <a:r>
              <a:rPr b="1" lang="fr-CH"/>
              <a:t>CCC </a:t>
            </a:r>
            <a:r>
              <a:rPr lang="fr-CH"/>
              <a:t>DDD </a:t>
            </a:r>
            <a:r>
              <a:rPr i="1" lang="fr-CH"/>
              <a:t>EEE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r>
              <a:rPr lang="fr-CH"/>
              <a:t>Te</a:t>
            </a:r>
            <a:r>
              <a:rPr b="1" lang="fr-CH"/>
              <a:t>s</a:t>
            </a:r>
            <a:r>
              <a:rPr lang="fr-CH"/>
              <a:t>t-1 </a:t>
            </a:r>
            <a:r>
              <a:rPr b="1" lang="fr-CH"/>
              <a:t>T</a:t>
            </a:r>
            <a:r>
              <a:rPr lang="fr-CH"/>
              <a:t>est-2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