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991" r:id="rId1"/>
    <p:sldMasterId id="2147489003" r:id="rId2"/>
    <p:sldMasterId id="2147489068" r:id="rId3"/>
    <p:sldMasterId id="2147489085" r:id="rId4"/>
  </p:sldMasterIdLst>
  <p:notesMasterIdLst>
    <p:notesMasterId r:id="rId56"/>
  </p:notesMasterIdLst>
  <p:handoutMasterIdLst>
    <p:handoutMasterId r:id="rId57"/>
  </p:handoutMasterIdLst>
  <p:sldIdLst>
    <p:sldId id="1771" r:id="rId5"/>
    <p:sldId id="1405" r:id="rId6"/>
    <p:sldId id="1785" r:id="rId7"/>
    <p:sldId id="1786" r:id="rId8"/>
    <p:sldId id="1787" r:id="rId9"/>
    <p:sldId id="1789" r:id="rId10"/>
    <p:sldId id="1790" r:id="rId11"/>
    <p:sldId id="1791" r:id="rId12"/>
    <p:sldId id="1792" r:id="rId13"/>
    <p:sldId id="1793" r:id="rId14"/>
    <p:sldId id="1794" r:id="rId15"/>
    <p:sldId id="1795" r:id="rId16"/>
    <p:sldId id="1741" r:id="rId17"/>
    <p:sldId id="1772" r:id="rId18"/>
    <p:sldId id="1773" r:id="rId19"/>
    <p:sldId id="1774" r:id="rId20"/>
    <p:sldId id="1775" r:id="rId21"/>
    <p:sldId id="1776" r:id="rId22"/>
    <p:sldId id="1777" r:id="rId23"/>
    <p:sldId id="1682" r:id="rId24"/>
    <p:sldId id="1796" r:id="rId25"/>
    <p:sldId id="1797" r:id="rId26"/>
    <p:sldId id="1798" r:id="rId27"/>
    <p:sldId id="1799" r:id="rId28"/>
    <p:sldId id="1800" r:id="rId29"/>
    <p:sldId id="1801" r:id="rId30"/>
    <p:sldId id="1802" r:id="rId31"/>
    <p:sldId id="1683" r:id="rId32"/>
    <p:sldId id="1811" r:id="rId33"/>
    <p:sldId id="1812" r:id="rId34"/>
    <p:sldId id="1813" r:id="rId35"/>
    <p:sldId id="1814" r:id="rId36"/>
    <p:sldId id="1815" r:id="rId37"/>
    <p:sldId id="1685" r:id="rId38"/>
    <p:sldId id="1816" r:id="rId39"/>
    <p:sldId id="1817" r:id="rId40"/>
    <p:sldId id="1818" r:id="rId41"/>
    <p:sldId id="1819" r:id="rId42"/>
    <p:sldId id="1820" r:id="rId43"/>
    <p:sldId id="1821" r:id="rId44"/>
    <p:sldId id="1822" r:id="rId45"/>
    <p:sldId id="1823" r:id="rId46"/>
    <p:sldId id="1687" r:id="rId47"/>
    <p:sldId id="1810" r:id="rId48"/>
    <p:sldId id="1804" r:id="rId49"/>
    <p:sldId id="1805" r:id="rId50"/>
    <p:sldId id="1806" r:id="rId51"/>
    <p:sldId id="1807" r:id="rId52"/>
    <p:sldId id="1808" r:id="rId53"/>
    <p:sldId id="1809" r:id="rId54"/>
    <p:sldId id="1770" r:id="rId5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2D0"/>
    <a:srgbClr val="21A0FF"/>
    <a:srgbClr val="003399"/>
    <a:srgbClr val="2FDC22"/>
    <a:srgbClr val="B6E3EE"/>
    <a:srgbClr val="000099"/>
    <a:srgbClr val="CDF1DB"/>
    <a:srgbClr val="D3D8D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0071" autoAdjust="0"/>
  </p:normalViewPr>
  <p:slideViewPr>
    <p:cSldViewPr snapToGrid="0">
      <p:cViewPr>
        <p:scale>
          <a:sx n="70" d="100"/>
          <a:sy n="70" d="100"/>
        </p:scale>
        <p:origin x="-2982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sionOSS\Board%20Reports\FY%202014\2014-04\EUD%20Report%202014-04%20Board%20Report%20v1%20-%20EUD's%20Deploy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sionOSS\Board%20Reports\FY%202014\2014-04\EUD%20Report%202014-04%20Board%20Report%20v1%20-%20EUD's%20Deploy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sionOSS\Board%20Reports\FY%202014\2014-04\EUD%20Report%202014-04%20Board%20Report%20v1%20-%20EUD's%20Deploy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 anchor="b" anchorCtr="1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Data!$B$15:$B$26</c:f>
              <c:strCache>
                <c:ptCount val="12"/>
                <c:pt idx="0">
                  <c:v>Qtr 1 FY12</c:v>
                </c:pt>
                <c:pt idx="1">
                  <c:v>Qtr 2 FY12</c:v>
                </c:pt>
                <c:pt idx="2">
                  <c:v>Qtr 3 FY12</c:v>
                </c:pt>
                <c:pt idx="3">
                  <c:v>Qtr 4 FY12</c:v>
                </c:pt>
                <c:pt idx="4">
                  <c:v>Qtr 1 FY13</c:v>
                </c:pt>
                <c:pt idx="5">
                  <c:v>Qtr 2 FY13</c:v>
                </c:pt>
                <c:pt idx="6">
                  <c:v>Qtr 3 FY13</c:v>
                </c:pt>
                <c:pt idx="7">
                  <c:v>Qtr 4 FY13</c:v>
                </c:pt>
                <c:pt idx="8">
                  <c:v>Qtr 1 FY14</c:v>
                </c:pt>
                <c:pt idx="9">
                  <c:v>Qtr 2 FY14</c:v>
                </c:pt>
                <c:pt idx="10">
                  <c:v>Mar-14</c:v>
                </c:pt>
                <c:pt idx="11">
                  <c:v>Apr-14</c:v>
                </c:pt>
              </c:strCache>
            </c:strRef>
          </c:cat>
          <c:val>
            <c:numRef>
              <c:f>Data!$C$15:$C$26</c:f>
              <c:numCache>
                <c:formatCode>#,##0</c:formatCode>
                <c:ptCount val="12"/>
                <c:pt idx="0">
                  <c:v>154598</c:v>
                </c:pt>
                <c:pt idx="1">
                  <c:v>174499</c:v>
                </c:pt>
                <c:pt idx="2">
                  <c:v>185835</c:v>
                </c:pt>
                <c:pt idx="3">
                  <c:v>204397</c:v>
                </c:pt>
                <c:pt idx="4">
                  <c:v>211117</c:v>
                </c:pt>
                <c:pt idx="5">
                  <c:v>237680</c:v>
                </c:pt>
                <c:pt idx="6">
                  <c:v>404306</c:v>
                </c:pt>
                <c:pt idx="7">
                  <c:v>431912</c:v>
                </c:pt>
                <c:pt idx="8">
                  <c:v>548992</c:v>
                </c:pt>
                <c:pt idx="9">
                  <c:v>582910</c:v>
                </c:pt>
                <c:pt idx="10">
                  <c:v>598357</c:v>
                </c:pt>
                <c:pt idx="11">
                  <c:v>607051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123264"/>
        <c:axId val="44124800"/>
        <c:axId val="0"/>
      </c:bar3DChart>
      <c:catAx>
        <c:axId val="44123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2100000"/>
          <a:lstStyle/>
          <a:p>
            <a:pPr>
              <a:defRPr sz="1400" b="1"/>
            </a:pPr>
            <a:endParaRPr lang="en-US"/>
          </a:p>
        </c:txPr>
        <c:crossAx val="44124800"/>
        <c:crosses val="autoZero"/>
        <c:auto val="1"/>
        <c:lblAlgn val="ctr"/>
        <c:lblOffset val="100"/>
        <c:noMultiLvlLbl val="0"/>
      </c:catAx>
      <c:valAx>
        <c:axId val="441248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123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 anchor="b" anchorCtr="1"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Data!$B$15:$B$26</c:f>
              <c:strCache>
                <c:ptCount val="12"/>
                <c:pt idx="0">
                  <c:v>Qtr 1 FY12</c:v>
                </c:pt>
                <c:pt idx="1">
                  <c:v>Qtr 2 FY12</c:v>
                </c:pt>
                <c:pt idx="2">
                  <c:v>Qtr 3 FY12</c:v>
                </c:pt>
                <c:pt idx="3">
                  <c:v>Qtr 4 FY12</c:v>
                </c:pt>
                <c:pt idx="4">
                  <c:v>Qtr 1 FY13</c:v>
                </c:pt>
                <c:pt idx="5">
                  <c:v>Qtr 2 FY13</c:v>
                </c:pt>
                <c:pt idx="6">
                  <c:v>Qtr 3 FY13</c:v>
                </c:pt>
                <c:pt idx="7">
                  <c:v>Qtr 4 FY13</c:v>
                </c:pt>
                <c:pt idx="8">
                  <c:v>Qtr 1 FY14</c:v>
                </c:pt>
                <c:pt idx="9">
                  <c:v>Qtr 2 FY14</c:v>
                </c:pt>
                <c:pt idx="10">
                  <c:v>Mar-14</c:v>
                </c:pt>
                <c:pt idx="11">
                  <c:v>Apr-14</c:v>
                </c:pt>
              </c:strCache>
            </c:strRef>
          </c:cat>
          <c:val>
            <c:numRef>
              <c:f>Data!$D$15:$D$26</c:f>
              <c:numCache>
                <c:formatCode>#,##0</c:formatCode>
                <c:ptCount val="12"/>
                <c:pt idx="0">
                  <c:v>15134</c:v>
                </c:pt>
                <c:pt idx="1">
                  <c:v>19901</c:v>
                </c:pt>
                <c:pt idx="2">
                  <c:v>11336</c:v>
                </c:pt>
                <c:pt idx="3">
                  <c:v>18562</c:v>
                </c:pt>
                <c:pt idx="4">
                  <c:v>6720</c:v>
                </c:pt>
                <c:pt idx="5">
                  <c:v>26563</c:v>
                </c:pt>
                <c:pt idx="6">
                  <c:v>166626</c:v>
                </c:pt>
                <c:pt idx="7">
                  <c:v>27606</c:v>
                </c:pt>
                <c:pt idx="8">
                  <c:v>117080</c:v>
                </c:pt>
                <c:pt idx="9">
                  <c:v>33918</c:v>
                </c:pt>
                <c:pt idx="10">
                  <c:v>15447</c:v>
                </c:pt>
                <c:pt idx="11">
                  <c:v>8694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154240"/>
        <c:axId val="44164224"/>
        <c:axId val="0"/>
      </c:bar3DChart>
      <c:catAx>
        <c:axId val="44154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2100000"/>
          <a:lstStyle/>
          <a:p>
            <a:pPr>
              <a:defRPr sz="1400" b="1"/>
            </a:pPr>
            <a:endParaRPr lang="en-US"/>
          </a:p>
        </c:txPr>
        <c:crossAx val="44164224"/>
        <c:crosses val="autoZero"/>
        <c:auto val="1"/>
        <c:lblAlgn val="ctr"/>
        <c:lblOffset val="100"/>
        <c:noMultiLvlLbl val="0"/>
      </c:catAx>
      <c:valAx>
        <c:axId val="44164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15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 anchor="b" anchorCtr="1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Data!$B$15:$B$26</c:f>
              <c:strCache>
                <c:ptCount val="12"/>
                <c:pt idx="0">
                  <c:v>Qtr 1 FY12</c:v>
                </c:pt>
                <c:pt idx="1">
                  <c:v>Qtr 2 FY12</c:v>
                </c:pt>
                <c:pt idx="2">
                  <c:v>Qtr 3 FY12</c:v>
                </c:pt>
                <c:pt idx="3">
                  <c:v>Qtr 4 FY12</c:v>
                </c:pt>
                <c:pt idx="4">
                  <c:v>Qtr 1 FY13</c:v>
                </c:pt>
                <c:pt idx="5">
                  <c:v>Qtr 2 FY13</c:v>
                </c:pt>
                <c:pt idx="6">
                  <c:v>Qtr 3 FY13</c:v>
                </c:pt>
                <c:pt idx="7">
                  <c:v>Qtr 4 FY13</c:v>
                </c:pt>
                <c:pt idx="8">
                  <c:v>Qtr 1 FY14</c:v>
                </c:pt>
                <c:pt idx="9">
                  <c:v>Qtr 2 FY14</c:v>
                </c:pt>
                <c:pt idx="10">
                  <c:v>Mar-14</c:v>
                </c:pt>
                <c:pt idx="11">
                  <c:v>Apr-14</c:v>
                </c:pt>
              </c:strCache>
            </c:strRef>
          </c:cat>
          <c:val>
            <c:numRef>
              <c:f>Data!$C$15:$C$26</c:f>
              <c:numCache>
                <c:formatCode>#,##0</c:formatCode>
                <c:ptCount val="12"/>
                <c:pt idx="0">
                  <c:v>154598</c:v>
                </c:pt>
                <c:pt idx="1">
                  <c:v>174499</c:v>
                </c:pt>
                <c:pt idx="2">
                  <c:v>185835</c:v>
                </c:pt>
                <c:pt idx="3">
                  <c:v>204397</c:v>
                </c:pt>
                <c:pt idx="4">
                  <c:v>211117</c:v>
                </c:pt>
                <c:pt idx="5">
                  <c:v>237680</c:v>
                </c:pt>
                <c:pt idx="6">
                  <c:v>404306</c:v>
                </c:pt>
                <c:pt idx="7">
                  <c:v>431912</c:v>
                </c:pt>
                <c:pt idx="8">
                  <c:v>548992</c:v>
                </c:pt>
                <c:pt idx="9">
                  <c:v>582910</c:v>
                </c:pt>
                <c:pt idx="10">
                  <c:v>598357</c:v>
                </c:pt>
                <c:pt idx="11">
                  <c:v>607051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363136"/>
        <c:axId val="44631168"/>
        <c:axId val="0"/>
      </c:bar3DChart>
      <c:catAx>
        <c:axId val="44363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2100000"/>
          <a:lstStyle/>
          <a:p>
            <a:pPr>
              <a:defRPr sz="1400" b="1"/>
            </a:pPr>
            <a:endParaRPr lang="en-US"/>
          </a:p>
        </c:txPr>
        <c:crossAx val="44631168"/>
        <c:crosses val="autoZero"/>
        <c:auto val="1"/>
        <c:lblAlgn val="ctr"/>
        <c:lblOffset val="100"/>
        <c:noMultiLvlLbl val="0"/>
      </c:catAx>
      <c:valAx>
        <c:axId val="446311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36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25032-33A1-4BF6-BBDD-729FAE0F53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280789-E014-462B-B7AD-11DF76BDC84E}">
      <dgm:prSet phldrT="[Text]"/>
      <dgm:spPr/>
      <dgm:t>
        <a:bodyPr/>
        <a:lstStyle/>
        <a:p>
          <a:r>
            <a:rPr lang="en-US" dirty="0" err="1" smtClean="0"/>
            <a:t>auqoqa</a:t>
          </a:r>
          <a:r>
            <a:rPr lang="en-US" dirty="0" smtClean="0"/>
            <a:t>/</a:t>
          </a:r>
          <a:r>
            <a:rPr lang="en-US" dirty="0" err="1" smtClean="0"/>
            <a:t>wobbla</a:t>
          </a:r>
          <a:r>
            <a:rPr lang="en-US" dirty="0" smtClean="0"/>
            <a:t> </a:t>
          </a:r>
          <a:r>
            <a:rPr lang="en-US" dirty="0" err="1" smtClean="0"/>
            <a:t>aaqt</a:t>
          </a:r>
          <a:endParaRPr lang="en-US" dirty="0"/>
        </a:p>
      </dgm:t>
    </dgm:pt>
    <dgm:pt modelId="{543E6CAD-5BFC-4DFC-9BA9-8BB82D88110A}" type="parTrans" cxnId="{4BEB44E6-F78D-4A79-9DFF-0B8217948E1D}">
      <dgm:prSet/>
      <dgm:spPr/>
      <dgm:t>
        <a:bodyPr/>
        <a:lstStyle/>
        <a:p>
          <a:endParaRPr lang="en-US"/>
        </a:p>
      </dgm:t>
    </dgm:pt>
    <dgm:pt modelId="{CDF4B55A-E315-4C47-A17A-AC3F80264F22}" type="sibTrans" cxnId="{4BEB44E6-F78D-4A79-9DFF-0B8217948E1D}">
      <dgm:prSet/>
      <dgm:spPr/>
      <dgm:t>
        <a:bodyPr/>
        <a:lstStyle/>
        <a:p>
          <a:endParaRPr lang="en-US"/>
        </a:p>
      </dgm:t>
    </dgm:pt>
    <dgm:pt modelId="{50650B33-7F9E-470C-9FFD-2A62D706259D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Bt</a:t>
          </a:r>
          <a:r>
            <a:rPr lang="en-US" sz="1400" dirty="0" smtClean="0"/>
            <a:t> </a:t>
          </a:r>
          <a:r>
            <a:rPr lang="en-US" sz="1400" dirty="0" err="1" smtClean="0"/>
            <a:t>wokqatoon</a:t>
          </a:r>
          <a:endParaRPr lang="en-US" sz="1400" dirty="0"/>
        </a:p>
      </dgm:t>
    </dgm:pt>
    <dgm:pt modelId="{86736300-8FE4-41CF-BE7D-A8CD9499CAD5}" type="parTrans" cxnId="{6F5413E0-E5ED-45BF-9095-46006D15365D}">
      <dgm:prSet/>
      <dgm:spPr/>
      <dgm:t>
        <a:bodyPr/>
        <a:lstStyle/>
        <a:p>
          <a:endParaRPr lang="en-US"/>
        </a:p>
      </dgm:t>
    </dgm:pt>
    <dgm:pt modelId="{0A91442F-7496-48E8-B90F-53F23D3251A3}" type="sibTrans" cxnId="{6F5413E0-E5ED-45BF-9095-46006D15365D}">
      <dgm:prSet/>
      <dgm:spPr/>
      <dgm:t>
        <a:bodyPr/>
        <a:lstStyle/>
        <a:p>
          <a:endParaRPr lang="en-US"/>
        </a:p>
      </dgm:t>
    </dgm:pt>
    <dgm:pt modelId="{97465E0F-A902-47EE-BB02-4F3B81C9413B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bU</a:t>
          </a:r>
          <a:r>
            <a:rPr lang="en-US" sz="1400" dirty="0" smtClean="0"/>
            <a:t> </a:t>
          </a:r>
          <a:r>
            <a:rPr lang="en-US" sz="1400" dirty="0" err="1" smtClean="0"/>
            <a:t>onqota</a:t>
          </a:r>
          <a:r>
            <a:rPr lang="en-US" sz="1400" dirty="0" smtClean="0"/>
            <a:t> </a:t>
          </a:r>
          <a:r>
            <a:rPr lang="en-US" sz="1400" dirty="0" smtClean="0"/>
            <a:t>&amp; </a:t>
          </a:r>
          <a:r>
            <a:rPr lang="en-US" sz="1400" dirty="0" err="1" smtClean="0"/>
            <a:t>Wab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995B4CD3-FADE-461D-AE76-A81C0072D854}" type="parTrans" cxnId="{A2255D20-DDC2-42F9-A3E8-AEA3E592F164}">
      <dgm:prSet/>
      <dgm:spPr/>
      <dgm:t>
        <a:bodyPr/>
        <a:lstStyle/>
        <a:p>
          <a:endParaRPr lang="en-US"/>
        </a:p>
      </dgm:t>
    </dgm:pt>
    <dgm:pt modelId="{49892905-F4DC-4CAE-88DB-308A690E3198}" type="sibTrans" cxnId="{A2255D20-DDC2-42F9-A3E8-AEA3E592F164}">
      <dgm:prSet/>
      <dgm:spPr/>
      <dgm:t>
        <a:bodyPr/>
        <a:lstStyle/>
        <a:p>
          <a:endParaRPr lang="en-US"/>
        </a:p>
      </dgm:t>
    </dgm:pt>
    <dgm:pt modelId="{F01A2192-E04D-41AB-B0F4-B51E91C0BD13}">
      <dgm:prSet phldrT="[Text]"/>
      <dgm:spPr/>
      <dgm:t>
        <a:bodyPr/>
        <a:lstStyle/>
        <a:p>
          <a:r>
            <a:rPr lang="en-US" dirty="0" err="1" smtClean="0"/>
            <a:t>Noqtj</a:t>
          </a:r>
          <a:r>
            <a:rPr lang="en-US" dirty="0" smtClean="0"/>
            <a:t> </a:t>
          </a:r>
          <a:r>
            <a:rPr lang="en-US" dirty="0" err="1" smtClean="0"/>
            <a:t>Awaqoca</a:t>
          </a:r>
          <a:endParaRPr lang="en-US" dirty="0"/>
        </a:p>
      </dgm:t>
    </dgm:pt>
    <dgm:pt modelId="{D909A64F-C40D-435E-95A9-4ACB56368FAB}" type="parTrans" cxnId="{46100D15-E039-4286-8EC8-45DB4D97F268}">
      <dgm:prSet/>
      <dgm:spPr/>
      <dgm:t>
        <a:bodyPr/>
        <a:lstStyle/>
        <a:p>
          <a:endParaRPr lang="en-US"/>
        </a:p>
      </dgm:t>
    </dgm:pt>
    <dgm:pt modelId="{B4CB9BDF-F552-4DAF-BE93-66AEF229769A}" type="sibTrans" cxnId="{46100D15-E039-4286-8EC8-45DB4D97F268}">
      <dgm:prSet/>
      <dgm:spPr/>
      <dgm:t>
        <a:bodyPr/>
        <a:lstStyle/>
        <a:p>
          <a:endParaRPr lang="en-US"/>
        </a:p>
      </dgm:t>
    </dgm:pt>
    <dgm:pt modelId="{B52B89EF-6552-461C-89A1-FC6E8DFEED23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Allqtqaaw</a:t>
          </a:r>
          <a:r>
            <a:rPr lang="en-US" sz="1400" dirty="0" smtClean="0"/>
            <a:t>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93040F40-CF73-46F9-BD8A-9772C6831BE3}" type="parTrans" cxnId="{7A32C129-0DC0-4E20-B7BD-8C88380771FC}">
      <dgm:prSet/>
      <dgm:spPr/>
      <dgm:t>
        <a:bodyPr/>
        <a:lstStyle/>
        <a:p>
          <a:endParaRPr lang="en-US"/>
        </a:p>
      </dgm:t>
    </dgm:pt>
    <dgm:pt modelId="{DBB9BE5E-E979-46BC-A864-38DEAF15CFB5}" type="sibTrans" cxnId="{7A32C129-0DC0-4E20-B7BD-8C88380771FC}">
      <dgm:prSet/>
      <dgm:spPr/>
      <dgm:t>
        <a:bodyPr/>
        <a:lstStyle/>
        <a:p>
          <a:endParaRPr lang="en-US"/>
        </a:p>
      </dgm:t>
    </dgm:pt>
    <dgm:pt modelId="{0D3D63B2-6425-467F-A6C6-5B2C22969F9D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At&amp;t</a:t>
          </a:r>
          <a:r>
            <a:rPr lang="en-US" sz="1400" dirty="0" smtClean="0"/>
            <a:t> </a:t>
          </a:r>
          <a:r>
            <a:rPr lang="en-US" sz="1400" dirty="0" err="1" smtClean="0"/>
            <a:t>qota</a:t>
          </a:r>
          <a:r>
            <a:rPr lang="en-US" sz="1400" dirty="0" smtClean="0"/>
            <a:t> </a:t>
          </a:r>
          <a:r>
            <a:rPr lang="en-US" sz="1400" dirty="0" err="1" smtClean="0"/>
            <a:t>quqvay</a:t>
          </a:r>
          <a:r>
            <a:rPr lang="en-US" sz="1400" dirty="0" smtClean="0"/>
            <a:t> </a:t>
          </a:r>
          <a:r>
            <a:rPr lang="en-US" sz="1400" dirty="0" err="1" smtClean="0"/>
            <a:t>quqqoqt</a:t>
          </a:r>
          <a:endParaRPr lang="en-US" sz="1400" dirty="0"/>
        </a:p>
      </dgm:t>
    </dgm:pt>
    <dgm:pt modelId="{E053BE57-D28D-4282-86DE-3FB55DAF4E35}" type="parTrans" cxnId="{A98FD3DC-D712-4B37-8FC0-F20C8FCBB63A}">
      <dgm:prSet/>
      <dgm:spPr/>
      <dgm:t>
        <a:bodyPr/>
        <a:lstStyle/>
        <a:p>
          <a:endParaRPr lang="en-US"/>
        </a:p>
      </dgm:t>
    </dgm:pt>
    <dgm:pt modelId="{FB3C9C1A-0AE7-4C00-AA9A-FC58D083A9D4}" type="sibTrans" cxnId="{A98FD3DC-D712-4B37-8FC0-F20C8FCBB63A}">
      <dgm:prSet/>
      <dgm:spPr/>
      <dgm:t>
        <a:bodyPr/>
        <a:lstStyle/>
        <a:p>
          <a:endParaRPr lang="en-US"/>
        </a:p>
      </dgm:t>
    </dgm:pt>
    <dgm:pt modelId="{9A600774-2DFB-4B9F-BDF2-66D47ECBE695}">
      <dgm:prSet phldrT="[Text]"/>
      <dgm:spPr/>
      <dgm:t>
        <a:bodyPr/>
        <a:lstStyle/>
        <a:p>
          <a:r>
            <a:rPr lang="en-US" dirty="0" err="1" smtClean="0"/>
            <a:t>AqAC</a:t>
          </a:r>
          <a:endParaRPr lang="en-US" dirty="0"/>
        </a:p>
      </dgm:t>
    </dgm:pt>
    <dgm:pt modelId="{5E73FAA1-BF3D-435A-8BB0-81B0B19EEFFC}" type="parTrans" cxnId="{F564B759-9734-4FDE-86D6-8752F661ECD3}">
      <dgm:prSet/>
      <dgm:spPr/>
      <dgm:t>
        <a:bodyPr/>
        <a:lstStyle/>
        <a:p>
          <a:endParaRPr lang="en-US"/>
        </a:p>
      </dgm:t>
    </dgm:pt>
    <dgm:pt modelId="{62895633-04BA-4408-94D6-A023D1C6FB5B}" type="sibTrans" cxnId="{F564B759-9734-4FDE-86D6-8752F661ECD3}">
      <dgm:prSet/>
      <dgm:spPr/>
      <dgm:t>
        <a:bodyPr/>
        <a:lstStyle/>
        <a:p>
          <a:endParaRPr lang="en-US"/>
        </a:p>
      </dgm:t>
    </dgm:pt>
    <dgm:pt modelId="{9CC8C2F0-3266-4E13-8DFA-AA81C1F992F0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talqtqa</a:t>
          </a:r>
          <a:r>
            <a:rPr lang="en-US" sz="1400" dirty="0" smtClean="0"/>
            <a:t> </a:t>
          </a:r>
          <a:r>
            <a:rPr lang="en-US" sz="1400" dirty="0" smtClean="0"/>
            <a:t>CBA </a:t>
          </a:r>
          <a:r>
            <a:rPr lang="en-US" sz="1400" dirty="0" err="1" smtClean="0"/>
            <a:t>wokqatoon</a:t>
          </a:r>
          <a:endParaRPr lang="en-US" sz="1400" dirty="0"/>
        </a:p>
      </dgm:t>
    </dgm:pt>
    <dgm:pt modelId="{22505384-1FE0-4CC1-A53B-4E5EE0CB28EA}" type="parTrans" cxnId="{EA3D9F98-E0E8-481C-BE53-9CA7376F6524}">
      <dgm:prSet/>
      <dgm:spPr/>
      <dgm:t>
        <a:bodyPr/>
        <a:lstStyle/>
        <a:p>
          <a:endParaRPr lang="en-US"/>
        </a:p>
      </dgm:t>
    </dgm:pt>
    <dgm:pt modelId="{BAAB50AE-0310-4197-B30D-BFCCC4E1F588}" type="sibTrans" cxnId="{EA3D9F98-E0E8-481C-BE53-9CA7376F6524}">
      <dgm:prSet/>
      <dgm:spPr/>
      <dgm:t>
        <a:bodyPr/>
        <a:lstStyle/>
        <a:p>
          <a:endParaRPr lang="en-US"/>
        </a:p>
      </dgm:t>
    </dgm:pt>
    <dgm:pt modelId="{6AA90FAF-8963-4917-B1F8-7A2B66AF662F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CqC</a:t>
          </a:r>
          <a:r>
            <a:rPr lang="en-US" sz="1400" dirty="0" smtClean="0"/>
            <a:t> </a:t>
          </a:r>
          <a:r>
            <a:rPr lang="en-US" sz="1400" dirty="0" err="1" smtClean="0"/>
            <a:t>wokqatoon</a:t>
          </a:r>
          <a:r>
            <a:rPr lang="en-US" sz="1400" dirty="0" smtClean="0"/>
            <a:t> </a:t>
          </a:r>
          <a:r>
            <a:rPr lang="en-US" sz="1400" dirty="0" err="1" smtClean="0"/>
            <a:t>anb</a:t>
          </a:r>
          <a:r>
            <a:rPr lang="en-US" sz="1400" dirty="0" smtClean="0"/>
            <a:t>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E5D7AE41-D01A-4B11-B233-034DF15C6564}" type="parTrans" cxnId="{BCC0A436-6FBC-4697-AC65-3463E4E72C2C}">
      <dgm:prSet/>
      <dgm:spPr/>
      <dgm:t>
        <a:bodyPr/>
        <a:lstStyle/>
        <a:p>
          <a:endParaRPr lang="en-US"/>
        </a:p>
      </dgm:t>
    </dgm:pt>
    <dgm:pt modelId="{4B67A914-7A26-4EE8-A04E-11FDE47895AB}" type="sibTrans" cxnId="{BCC0A436-6FBC-4697-AC65-3463E4E72C2C}">
      <dgm:prSet/>
      <dgm:spPr/>
      <dgm:t>
        <a:bodyPr/>
        <a:lstStyle/>
        <a:p>
          <a:endParaRPr lang="en-US"/>
        </a:p>
      </dgm:t>
    </dgm:pt>
    <dgm:pt modelId="{F8E3ADC0-C085-4FFF-92D0-0DE90D2EB365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KqN</a:t>
          </a:r>
          <a:r>
            <a:rPr lang="en-US" sz="1400" dirty="0" smtClean="0"/>
            <a:t>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688E85BA-2204-4531-8D3D-4C48043A6930}" type="parTrans" cxnId="{84F5C393-396F-4EC1-AE70-0549935542F8}">
      <dgm:prSet/>
      <dgm:spPr/>
      <dgm:t>
        <a:bodyPr/>
        <a:lstStyle/>
        <a:p>
          <a:endParaRPr lang="en-US"/>
        </a:p>
      </dgm:t>
    </dgm:pt>
    <dgm:pt modelId="{AEB8CB3D-D0C0-487B-A0D4-3627D577D50C}" type="sibTrans" cxnId="{84F5C393-396F-4EC1-AE70-0549935542F8}">
      <dgm:prSet/>
      <dgm:spPr/>
      <dgm:t>
        <a:bodyPr/>
        <a:lstStyle/>
        <a:p>
          <a:endParaRPr lang="en-US"/>
        </a:p>
      </dgm:t>
    </dgm:pt>
    <dgm:pt modelId="{C5C97CBE-27C4-47C9-94D0-B7C3A9148B7E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Vobavona</a:t>
          </a:r>
          <a:r>
            <a:rPr lang="en-US" sz="1400" dirty="0" smtClean="0"/>
            <a:t>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E0F79816-58C9-496A-AD03-AEE95F7B033A}" type="parTrans" cxnId="{A3A0C959-423C-418F-AEBD-375C6664EB74}">
      <dgm:prSet/>
      <dgm:spPr/>
      <dgm:t>
        <a:bodyPr/>
        <a:lstStyle/>
        <a:p>
          <a:endParaRPr lang="en-US"/>
        </a:p>
      </dgm:t>
    </dgm:pt>
    <dgm:pt modelId="{9B43E1A6-0A24-4793-B484-A10FC6C46110}" type="sibTrans" cxnId="{A3A0C959-423C-418F-AEBD-375C6664EB74}">
      <dgm:prSet/>
      <dgm:spPr/>
      <dgm:t>
        <a:bodyPr/>
        <a:lstStyle/>
        <a:p>
          <a:endParaRPr lang="en-US"/>
        </a:p>
      </dgm:t>
    </dgm:pt>
    <dgm:pt modelId="{0152A17B-4599-48D5-AB42-1D4568C3DADB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Cawao</a:t>
          </a:r>
          <a:r>
            <a:rPr lang="en-US" sz="1400" dirty="0" smtClean="0"/>
            <a:t>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6B4BD5CF-23C9-413E-B8F3-1D095F3DC9C7}" type="parTrans" cxnId="{60738D24-7511-4E5D-A4CC-6F3B5E50C9B0}">
      <dgm:prSet/>
      <dgm:spPr/>
      <dgm:t>
        <a:bodyPr/>
        <a:lstStyle/>
        <a:p>
          <a:endParaRPr lang="en-US"/>
        </a:p>
      </dgm:t>
    </dgm:pt>
    <dgm:pt modelId="{CB4FC65D-F714-4CCB-8234-ACD9F3D48560}" type="sibTrans" cxnId="{60738D24-7511-4E5D-A4CC-6F3B5E50C9B0}">
      <dgm:prSet/>
      <dgm:spPr/>
      <dgm:t>
        <a:bodyPr/>
        <a:lstStyle/>
        <a:p>
          <a:endParaRPr lang="en-US"/>
        </a:p>
      </dgm:t>
    </dgm:pt>
    <dgm:pt modelId="{F0838B12-EE6F-4D7A-9E5E-9E8D45233DAF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Convaqkyq</a:t>
          </a:r>
          <a:r>
            <a:rPr lang="en-US" sz="1400" dirty="0" smtClean="0"/>
            <a:t> </a:t>
          </a:r>
          <a:r>
            <a:rPr lang="en-US" sz="1400" dirty="0" err="1" smtClean="0"/>
            <a:t>Cuqtowaq</a:t>
          </a:r>
          <a:r>
            <a:rPr lang="en-US" sz="1400" dirty="0" smtClean="0"/>
            <a:t> </a:t>
          </a:r>
          <a:r>
            <a:rPr lang="en-US" sz="1400" dirty="0" err="1" smtClean="0"/>
            <a:t>baqloywant</a:t>
          </a:r>
          <a:endParaRPr lang="en-US" sz="1400" dirty="0"/>
        </a:p>
      </dgm:t>
    </dgm:pt>
    <dgm:pt modelId="{28AC8B1E-5201-4C7A-9811-84B9C7112414}" type="parTrans" cxnId="{C9FFE5DD-A847-4835-854C-DDAC6E12C5AB}">
      <dgm:prSet/>
      <dgm:spPr/>
      <dgm:t>
        <a:bodyPr/>
        <a:lstStyle/>
        <a:p>
          <a:endParaRPr lang="en-US"/>
        </a:p>
      </dgm:t>
    </dgm:pt>
    <dgm:pt modelId="{E41D1FCD-2655-427C-85C2-C1BDB9B03DAD}" type="sibTrans" cxnId="{C9FFE5DD-A847-4835-854C-DDAC6E12C5AB}">
      <dgm:prSet/>
      <dgm:spPr/>
      <dgm:t>
        <a:bodyPr/>
        <a:lstStyle/>
        <a:p>
          <a:endParaRPr lang="en-US"/>
        </a:p>
      </dgm:t>
    </dgm:pt>
    <dgm:pt modelId="{218F279E-AD1F-4C17-A34B-0081BED1C10F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vlaxoty</a:t>
          </a:r>
          <a:r>
            <a:rPr lang="en-US" sz="1400" dirty="0" smtClean="0"/>
            <a:t> </a:t>
          </a:r>
          <a:r>
            <a:rPr lang="en-US" sz="1400" dirty="0" err="1" smtClean="0"/>
            <a:t>jCq</a:t>
          </a:r>
          <a:r>
            <a:rPr lang="en-US" sz="1400" dirty="0" smtClean="0"/>
            <a:t> </a:t>
          </a:r>
          <a:r>
            <a:rPr lang="en-US" sz="1400" dirty="0" err="1" smtClean="0"/>
            <a:t>qlatvoqw</a:t>
          </a:r>
          <a:r>
            <a:rPr lang="en-US" sz="1400" dirty="0" smtClean="0"/>
            <a:t> </a:t>
          </a:r>
          <a:r>
            <a:rPr lang="en-US" sz="1400" dirty="0" err="1" smtClean="0"/>
            <a:t>Buolb</a:t>
          </a:r>
          <a:endParaRPr lang="en-US" sz="1400" dirty="0"/>
        </a:p>
      </dgm:t>
    </dgm:pt>
    <dgm:pt modelId="{EB5F3811-1CB3-4210-B43B-4B6FCB607A15}" type="parTrans" cxnId="{BD3A4B33-BA5B-40D6-B401-070DB252308B}">
      <dgm:prSet/>
      <dgm:spPr/>
      <dgm:t>
        <a:bodyPr/>
        <a:lstStyle/>
        <a:p>
          <a:endParaRPr lang="en-US"/>
        </a:p>
      </dgm:t>
    </dgm:pt>
    <dgm:pt modelId="{77AA2829-D5C5-45D3-A7E4-B6835E75A32D}" type="sibTrans" cxnId="{BD3A4B33-BA5B-40D6-B401-070DB252308B}">
      <dgm:prSet/>
      <dgm:spPr/>
      <dgm:t>
        <a:bodyPr/>
        <a:lstStyle/>
        <a:p>
          <a:endParaRPr lang="en-US"/>
        </a:p>
      </dgm:t>
    </dgm:pt>
    <dgm:pt modelId="{0078B92B-8FD3-4E15-A68D-FF9B11648004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ontaqcall</a:t>
          </a:r>
          <a:r>
            <a:rPr lang="en-US" sz="1400" dirty="0" smtClean="0"/>
            <a:t> </a:t>
          </a:r>
          <a:r>
            <a:rPr lang="en-US" sz="1400" dirty="0" err="1" smtClean="0"/>
            <a:t>Waqt</a:t>
          </a:r>
          <a:r>
            <a:rPr lang="en-US" sz="1400" dirty="0" smtClean="0"/>
            <a:t> </a:t>
          </a:r>
          <a:r>
            <a:rPr lang="en-US" sz="1400" dirty="0" err="1" smtClean="0"/>
            <a:t>jCq</a:t>
          </a:r>
          <a:r>
            <a:rPr lang="en-US" sz="1400" dirty="0" smtClean="0"/>
            <a:t> </a:t>
          </a:r>
          <a:r>
            <a:rPr lang="en-US" sz="1400" dirty="0" err="1" smtClean="0"/>
            <a:t>qlatvoqw</a:t>
          </a:r>
          <a:r>
            <a:rPr lang="en-US" sz="1400" dirty="0" smtClean="0"/>
            <a:t> </a:t>
          </a:r>
          <a:r>
            <a:rPr lang="en-US" sz="1400" dirty="0" err="1" smtClean="0"/>
            <a:t>Uqkqaba</a:t>
          </a:r>
          <a:endParaRPr lang="en-US" sz="1400" dirty="0"/>
        </a:p>
      </dgm:t>
    </dgm:pt>
    <dgm:pt modelId="{21F6C31E-6B4E-42E0-980D-815BDABA8D36}" type="parTrans" cxnId="{897DB982-4CBB-4BD2-BB13-16B26D74A526}">
      <dgm:prSet/>
      <dgm:spPr/>
      <dgm:t>
        <a:bodyPr/>
        <a:lstStyle/>
        <a:p>
          <a:endParaRPr lang="en-US"/>
        </a:p>
      </dgm:t>
    </dgm:pt>
    <dgm:pt modelId="{63305237-1E31-4B79-8686-87E8EEA219A9}" type="sibTrans" cxnId="{897DB982-4CBB-4BD2-BB13-16B26D74A526}">
      <dgm:prSet/>
      <dgm:spPr/>
      <dgm:t>
        <a:bodyPr/>
        <a:lstStyle/>
        <a:p>
          <a:endParaRPr lang="en-US"/>
        </a:p>
      </dgm:t>
    </dgm:pt>
    <dgm:pt modelId="{F8A5DA01-12FC-41AC-A59E-07A5D4876BBB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smtClean="0"/>
            <a:t>Nq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CB99BFEC-EAE1-4260-867F-6046F58C4CD7}" type="parTrans" cxnId="{2C78FF5B-6D8E-450A-AFD5-DCB7B55A1495}">
      <dgm:prSet/>
      <dgm:spPr/>
      <dgm:t>
        <a:bodyPr/>
        <a:lstStyle/>
        <a:p>
          <a:endParaRPr lang="en-US"/>
        </a:p>
      </dgm:t>
    </dgm:pt>
    <dgm:pt modelId="{A683A93E-6D5E-4668-B987-99159B896D65}" type="sibTrans" cxnId="{2C78FF5B-6D8E-450A-AFD5-DCB7B55A1495}">
      <dgm:prSet/>
      <dgm:spPr/>
      <dgm:t>
        <a:bodyPr/>
        <a:lstStyle/>
        <a:p>
          <a:endParaRPr lang="en-US"/>
        </a:p>
      </dgm:t>
    </dgm:pt>
    <dgm:pt modelId="{AE49173F-DDEC-41B9-9B83-CF3FDF13D266}">
      <dgm:prSet phldrT="[Text]" custT="1"/>
      <dgm:spPr/>
      <dgm:t>
        <a:bodyPr/>
        <a:lstStyle/>
        <a:p>
          <a:r>
            <a:rPr lang="en-US" sz="1400" dirty="0" smtClean="0"/>
            <a:t> NWN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2F0E1DA3-F0DE-4641-95BB-B95C927D8E75}" type="parTrans" cxnId="{38AE85E7-2F90-49B3-BF1F-52F3E567FD23}">
      <dgm:prSet/>
      <dgm:spPr/>
      <dgm:t>
        <a:bodyPr/>
        <a:lstStyle/>
        <a:p>
          <a:endParaRPr lang="en-US"/>
        </a:p>
      </dgm:t>
    </dgm:pt>
    <dgm:pt modelId="{C51447E9-9737-420C-A5C9-95AC187DA541}" type="sibTrans" cxnId="{38AE85E7-2F90-49B3-BF1F-52F3E567FD23}">
      <dgm:prSet/>
      <dgm:spPr/>
      <dgm:t>
        <a:bodyPr/>
        <a:lstStyle/>
        <a:p>
          <a:endParaRPr lang="en-US"/>
        </a:p>
      </dgm:t>
    </dgm:pt>
    <dgm:pt modelId="{396DF7EC-068A-4387-A4F1-92D8D0668C32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CantuqyLonk</a:t>
          </a:r>
          <a:r>
            <a:rPr lang="en-US" sz="1400" dirty="0" smtClean="0"/>
            <a:t>/ </a:t>
          </a:r>
          <a:r>
            <a:rPr lang="en-US" sz="1400" dirty="0" smtClean="0"/>
            <a:t>3w </a:t>
          </a:r>
          <a:r>
            <a:rPr lang="en-US" sz="1400" dirty="0" err="1" smtClean="0"/>
            <a:t>wokqatoon</a:t>
          </a:r>
          <a:r>
            <a:rPr lang="en-US" sz="1400" dirty="0" smtClean="0"/>
            <a:t> </a:t>
          </a:r>
          <a:r>
            <a:rPr lang="en-US" sz="1400" dirty="0" err="1" smtClean="0"/>
            <a:t>quqqoqt</a:t>
          </a:r>
          <a:endParaRPr lang="en-US" sz="1400" dirty="0"/>
        </a:p>
      </dgm:t>
    </dgm:pt>
    <dgm:pt modelId="{B753D192-B60C-4ACB-97A1-1CC12641C0D9}" type="parTrans" cxnId="{CF20F06C-6670-44B5-9965-E27FD9DFEC01}">
      <dgm:prSet/>
      <dgm:spPr/>
      <dgm:t>
        <a:bodyPr/>
        <a:lstStyle/>
        <a:p>
          <a:endParaRPr lang="en-US"/>
        </a:p>
      </dgm:t>
    </dgm:pt>
    <dgm:pt modelId="{832E83AE-25F8-41EE-A2B5-8D7F68CE7CBD}" type="sibTrans" cxnId="{CF20F06C-6670-44B5-9965-E27FD9DFEC01}">
      <dgm:prSet/>
      <dgm:spPr/>
      <dgm:t>
        <a:bodyPr/>
        <a:lstStyle/>
        <a:p>
          <a:endParaRPr lang="en-US"/>
        </a:p>
      </dgm:t>
    </dgm:pt>
    <dgm:pt modelId="{84B25FA7-4678-40D9-944E-35248AE68A15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smtClean="0"/>
            <a:t>Coty </a:t>
          </a:r>
          <a:r>
            <a:rPr lang="en-US" sz="1400" dirty="0" err="1" smtClean="0"/>
            <a:t>ov</a:t>
          </a:r>
          <a:r>
            <a:rPr lang="en-US" sz="1400" dirty="0" smtClean="0"/>
            <a:t> </a:t>
          </a:r>
          <a:r>
            <a:rPr lang="en-US" sz="1400" dirty="0" smtClean="0"/>
            <a:t>NY </a:t>
          </a:r>
          <a:r>
            <a:rPr lang="en-US" sz="1400" dirty="0" err="1" smtClean="0"/>
            <a:t>jCq</a:t>
          </a:r>
          <a:r>
            <a:rPr lang="en-US" sz="1400" dirty="0" smtClean="0"/>
            <a:t> </a:t>
          </a:r>
          <a:r>
            <a:rPr lang="en-US" sz="1400" dirty="0" err="1" smtClean="0"/>
            <a:t>Buolb</a:t>
          </a:r>
          <a:endParaRPr lang="en-US" sz="1400" dirty="0"/>
        </a:p>
      </dgm:t>
    </dgm:pt>
    <dgm:pt modelId="{2ED3ED4F-E919-4CC3-920C-9E78E890A352}" type="parTrans" cxnId="{1502A7E1-6BE5-4FB9-807A-8CEDBA70B50E}">
      <dgm:prSet/>
      <dgm:spPr/>
      <dgm:t>
        <a:bodyPr/>
        <a:lstStyle/>
        <a:p>
          <a:endParaRPr lang="en-US"/>
        </a:p>
      </dgm:t>
    </dgm:pt>
    <dgm:pt modelId="{EC254D5C-467F-44A2-BF21-3C1B07F891BA}" type="sibTrans" cxnId="{1502A7E1-6BE5-4FB9-807A-8CEDBA70B50E}">
      <dgm:prSet/>
      <dgm:spPr/>
      <dgm:t>
        <a:bodyPr/>
        <a:lstStyle/>
        <a:p>
          <a:endParaRPr lang="en-US"/>
        </a:p>
      </dgm:t>
    </dgm:pt>
    <dgm:pt modelId="{9B8B0B12-0B9C-4E7A-8BF4-482F31F7BBE5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taluq</a:t>
          </a:r>
          <a:r>
            <a:rPr lang="en-US" sz="1400" dirty="0" smtClean="0"/>
            <a:t> </a:t>
          </a:r>
          <a:r>
            <a:rPr lang="en-US" sz="1400" dirty="0" err="1" smtClean="0"/>
            <a:t>jCq</a:t>
          </a:r>
          <a:r>
            <a:rPr lang="en-US" sz="1400" dirty="0" smtClean="0"/>
            <a:t> </a:t>
          </a:r>
          <a:r>
            <a:rPr lang="en-US" sz="1400" dirty="0" err="1" smtClean="0"/>
            <a:t>qlatvoqw</a:t>
          </a:r>
          <a:r>
            <a:rPr lang="en-US" sz="1400" dirty="0" smtClean="0"/>
            <a:t> </a:t>
          </a:r>
          <a:r>
            <a:rPr lang="en-US" sz="1400" dirty="0" err="1" smtClean="0"/>
            <a:t>Buolb</a:t>
          </a:r>
          <a:endParaRPr lang="en-US" sz="1400" dirty="0"/>
        </a:p>
      </dgm:t>
    </dgm:pt>
    <dgm:pt modelId="{3F0309C7-A037-40FC-80F0-0464078AAA5C}" type="parTrans" cxnId="{07B456F4-85C8-499E-9C6A-A76EF22138D9}">
      <dgm:prSet/>
      <dgm:spPr/>
      <dgm:t>
        <a:bodyPr/>
        <a:lstStyle/>
        <a:p>
          <a:endParaRPr lang="en-US"/>
        </a:p>
      </dgm:t>
    </dgm:pt>
    <dgm:pt modelId="{562FC593-E09D-4675-8724-D65229B793C6}" type="sibTrans" cxnId="{07B456F4-85C8-499E-9C6A-A76EF22138D9}">
      <dgm:prSet/>
      <dgm:spPr/>
      <dgm:t>
        <a:bodyPr/>
        <a:lstStyle/>
        <a:p>
          <a:endParaRPr lang="en-US"/>
        </a:p>
      </dgm:t>
    </dgm:pt>
    <dgm:pt modelId="{B24FCAA0-1200-4386-9CF7-1F8C9BB3FDA7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NaC</a:t>
          </a:r>
          <a:r>
            <a:rPr lang="en-US" sz="1400" dirty="0" smtClean="0"/>
            <a:t>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89D15B03-97FB-4026-A8BA-B8A57B18CB9C}" type="parTrans" cxnId="{C464FD4B-C374-4505-9E17-AD158CDB866D}">
      <dgm:prSet/>
      <dgm:spPr/>
      <dgm:t>
        <a:bodyPr/>
        <a:lstStyle/>
        <a:p>
          <a:endParaRPr lang="en-US"/>
        </a:p>
      </dgm:t>
    </dgm:pt>
    <dgm:pt modelId="{89F87EDB-D6CB-4272-845B-952FAF46ECCC}" type="sibTrans" cxnId="{C464FD4B-C374-4505-9E17-AD158CDB866D}">
      <dgm:prSet/>
      <dgm:spPr/>
      <dgm:t>
        <a:bodyPr/>
        <a:lstStyle/>
        <a:p>
          <a:endParaRPr lang="en-US"/>
        </a:p>
      </dgm:t>
    </dgm:pt>
    <dgm:pt modelId="{0B039A94-0A68-413F-9FFB-ABF98DC72865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Awcow</a:t>
          </a:r>
          <a:r>
            <a:rPr lang="en-US" sz="1400" dirty="0" smtClean="0"/>
            <a:t>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5B1F76D5-A6AB-41E1-B9EE-CF50E3262EF9}" type="parTrans" cxnId="{8A03EBE4-FCFE-42BA-8EFD-6C6D15A7EAA0}">
      <dgm:prSet/>
      <dgm:spPr/>
      <dgm:t>
        <a:bodyPr/>
        <a:lstStyle/>
        <a:p>
          <a:endParaRPr lang="en-US"/>
        </a:p>
      </dgm:t>
    </dgm:pt>
    <dgm:pt modelId="{F36CA527-457C-4786-B0E2-5E537FB426CD}" type="sibTrans" cxnId="{8A03EBE4-FCFE-42BA-8EFD-6C6D15A7EAA0}">
      <dgm:prSet/>
      <dgm:spPr/>
      <dgm:t>
        <a:bodyPr/>
        <a:lstStyle/>
        <a:p>
          <a:endParaRPr lang="en-US"/>
        </a:p>
      </dgm:t>
    </dgm:pt>
    <dgm:pt modelId="{BC38A94B-BE58-4608-9480-BC50DF747394}">
      <dgm:prSet phldrT="[Text]" custT="1"/>
      <dgm:spPr/>
      <dgm:t>
        <a:bodyPr/>
        <a:lstStyle/>
        <a:p>
          <a:r>
            <a:rPr lang="en-US" sz="1400" dirty="0" err="1" smtClean="0"/>
            <a:t>Annotal</a:t>
          </a:r>
          <a:r>
            <a:rPr lang="en-US" sz="1400" dirty="0" smtClean="0"/>
            <a:t> </a:t>
          </a:r>
          <a:r>
            <a:rPr lang="en-US" sz="1400" dirty="0" err="1" smtClean="0"/>
            <a:t>Abvoqoqy</a:t>
          </a:r>
          <a:r>
            <a:rPr lang="en-US" sz="1400" dirty="0" smtClean="0"/>
            <a:t> </a:t>
          </a:r>
          <a:r>
            <a:rPr lang="en-US" sz="1400" dirty="0" err="1" smtClean="0"/>
            <a:t>qaqvocaq</a:t>
          </a:r>
          <a:endParaRPr lang="en-US" sz="1400" dirty="0"/>
        </a:p>
      </dgm:t>
    </dgm:pt>
    <dgm:pt modelId="{85BB436A-D1F0-434C-B846-63639152DE8D}" type="parTrans" cxnId="{0F2E4DC6-37AA-4DEB-ACF5-D8929C9C5C6F}">
      <dgm:prSet/>
      <dgm:spPr/>
      <dgm:t>
        <a:bodyPr/>
        <a:lstStyle/>
        <a:p>
          <a:endParaRPr lang="en-US"/>
        </a:p>
      </dgm:t>
    </dgm:pt>
    <dgm:pt modelId="{B0AE33B3-9377-44B5-A81E-97CFF81EE10D}" type="sibTrans" cxnId="{0F2E4DC6-37AA-4DEB-ACF5-D8929C9C5C6F}">
      <dgm:prSet/>
      <dgm:spPr/>
      <dgm:t>
        <a:bodyPr/>
        <a:lstStyle/>
        <a:p>
          <a:endParaRPr lang="en-US"/>
        </a:p>
      </dgm:t>
    </dgm:pt>
    <dgm:pt modelId="{B134DBD4-2F4C-4E41-BFEE-A88F4DA9DCFA}" type="pres">
      <dgm:prSet presAssocID="{A5E25032-33A1-4BF6-BBDD-729FAE0F53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29A3F-DAC0-490C-837E-36E62CC37C40}" type="pres">
      <dgm:prSet presAssocID="{DC280789-E014-462B-B7AD-11DF76BDC84E}" presName="linNode" presStyleCnt="0"/>
      <dgm:spPr/>
    </dgm:pt>
    <dgm:pt modelId="{ED85EEBA-80C4-4C11-BC67-262F86B1BC1F}" type="pres">
      <dgm:prSet presAssocID="{DC280789-E014-462B-B7AD-11DF76BDC84E}" presName="parentText" presStyleLbl="node1" presStyleIdx="0" presStyleCnt="3" custScaleY="53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15AFF-F276-4D3D-B1D1-AAD3D9374978}" type="pres">
      <dgm:prSet presAssocID="{DC280789-E014-462B-B7AD-11DF76BDC84E}" presName="descendantText" presStyleLbl="alignAccFollowNode1" presStyleIdx="0" presStyleCnt="3" custScaleY="57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5B64B-D19B-4D16-A218-0524A5A73356}" type="pres">
      <dgm:prSet presAssocID="{CDF4B55A-E315-4C47-A17A-AC3F80264F22}" presName="sp" presStyleCnt="0"/>
      <dgm:spPr/>
    </dgm:pt>
    <dgm:pt modelId="{62D3D5A2-DBC4-404A-B6D9-B989094269E6}" type="pres">
      <dgm:prSet presAssocID="{F01A2192-E04D-41AB-B0F4-B51E91C0BD13}" presName="linNode" presStyleCnt="0"/>
      <dgm:spPr/>
    </dgm:pt>
    <dgm:pt modelId="{CB649651-64E0-46CC-80DE-3A6041319B1F}" type="pres">
      <dgm:prSet presAssocID="{F01A2192-E04D-41AB-B0F4-B51E91C0BD1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6B7F1-9240-46B8-BA63-97E998FFC721}" type="pres">
      <dgm:prSet presAssocID="{F01A2192-E04D-41AB-B0F4-B51E91C0BD13}" presName="descendantText" presStyleLbl="alignAccFollowNode1" presStyleIdx="1" presStyleCnt="3" custScaleY="155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01966-91BE-41DB-9968-F5DA9BB72C40}" type="pres">
      <dgm:prSet presAssocID="{B4CB9BDF-F552-4DAF-BE93-66AEF229769A}" presName="sp" presStyleCnt="0"/>
      <dgm:spPr/>
    </dgm:pt>
    <dgm:pt modelId="{ECB25938-88E1-4AD9-AE9B-4639DCB98140}" type="pres">
      <dgm:prSet presAssocID="{9A600774-2DFB-4B9F-BDF2-66D47ECBE695}" presName="linNode" presStyleCnt="0"/>
      <dgm:spPr/>
    </dgm:pt>
    <dgm:pt modelId="{5D7AB891-E30E-47CE-AE5D-BD620FCA6BF3}" type="pres">
      <dgm:prSet presAssocID="{9A600774-2DFB-4B9F-BDF2-66D47ECBE695}" presName="parentText" presStyleLbl="node1" presStyleIdx="2" presStyleCnt="3" custScaleY="511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B065C-B488-40E1-97B0-960D2504CA33}" type="pres">
      <dgm:prSet presAssocID="{9A600774-2DFB-4B9F-BDF2-66D47ECBE695}" presName="descendantText" presStyleLbl="alignAccFollowNode1" presStyleIdx="2" presStyleCnt="3" custScaleY="64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100D15-E039-4286-8EC8-45DB4D97F268}" srcId="{A5E25032-33A1-4BF6-BBDD-729FAE0F53DF}" destId="{F01A2192-E04D-41AB-B0F4-B51E91C0BD13}" srcOrd="1" destOrd="0" parTransId="{D909A64F-C40D-435E-95A9-4ACB56368FAB}" sibTransId="{B4CB9BDF-F552-4DAF-BE93-66AEF229769A}"/>
    <dgm:cxn modelId="{768E01DA-127D-4723-9405-EC7CDFB0CBFF}" type="presOf" srcId="{DC280789-E014-462B-B7AD-11DF76BDC84E}" destId="{ED85EEBA-80C4-4C11-BC67-262F86B1BC1F}" srcOrd="0" destOrd="0" presId="urn:microsoft.com/office/officeart/2005/8/layout/vList5"/>
    <dgm:cxn modelId="{897DB982-4CBB-4BD2-BB13-16B26D74A526}" srcId="{F01A2192-E04D-41AB-B0F4-B51E91C0BD13}" destId="{0078B92B-8FD3-4E15-A68D-FF9B11648004}" srcOrd="5" destOrd="0" parTransId="{21F6C31E-6B4E-42E0-980D-815BDABA8D36}" sibTransId="{63305237-1E31-4B79-8686-87E8EEA219A9}"/>
    <dgm:cxn modelId="{9A866E01-C43A-45FC-A9A9-B53CB7C79190}" type="presOf" srcId="{AE49173F-DDEC-41B9-9B83-CF3FDF13D266}" destId="{0BA6B7F1-9240-46B8-BA63-97E998FFC721}" srcOrd="0" destOrd="7" presId="urn:microsoft.com/office/officeart/2005/8/layout/vList5"/>
    <dgm:cxn modelId="{0F955F93-931C-4A40-8296-7161980E278B}" type="presOf" srcId="{97465E0F-A902-47EE-BB02-4F3B81C9413B}" destId="{83015AFF-F276-4D3D-B1D1-AAD3D9374978}" srcOrd="0" destOrd="1" presId="urn:microsoft.com/office/officeart/2005/8/layout/vList5"/>
    <dgm:cxn modelId="{C01694C4-CC6D-4A04-8C51-00F17A746C2E}" type="presOf" srcId="{396DF7EC-068A-4387-A4F1-92D8D0668C32}" destId="{0BA6B7F1-9240-46B8-BA63-97E998FFC721}" srcOrd="0" destOrd="8" presId="urn:microsoft.com/office/officeart/2005/8/layout/vList5"/>
    <dgm:cxn modelId="{EA3D9F98-E0E8-481C-BE53-9CA7376F6524}" srcId="{9A600774-2DFB-4B9F-BDF2-66D47ECBE695}" destId="{9CC8C2F0-3266-4E13-8DFA-AA81C1F992F0}" srcOrd="0" destOrd="0" parTransId="{22505384-1FE0-4CC1-A53B-4E5EE0CB28EA}" sibTransId="{BAAB50AE-0310-4197-B30D-BFCCC4E1F588}"/>
    <dgm:cxn modelId="{60738D24-7511-4E5D-A4CC-6F3B5E50C9B0}" srcId="{F01A2192-E04D-41AB-B0F4-B51E91C0BD13}" destId="{0152A17B-4599-48D5-AB42-1D4568C3DADB}" srcOrd="2" destOrd="0" parTransId="{6B4BD5CF-23C9-413E-B8F3-1D095F3DC9C7}" sibTransId="{CB4FC65D-F714-4CCB-8234-ACD9F3D48560}"/>
    <dgm:cxn modelId="{D1FFB784-8B26-4831-ADE5-D81BB872446E}" type="presOf" srcId="{50650B33-7F9E-470C-9FFD-2A62D706259D}" destId="{83015AFF-F276-4D3D-B1D1-AAD3D9374978}" srcOrd="0" destOrd="0" presId="urn:microsoft.com/office/officeart/2005/8/layout/vList5"/>
    <dgm:cxn modelId="{251C8703-4E56-4352-86DA-46553A7A972C}" type="presOf" srcId="{0152A17B-4599-48D5-AB42-1D4568C3DADB}" destId="{0BA6B7F1-9240-46B8-BA63-97E998FFC721}" srcOrd="0" destOrd="2" presId="urn:microsoft.com/office/officeart/2005/8/layout/vList5"/>
    <dgm:cxn modelId="{7A32C129-0DC0-4E20-B7BD-8C88380771FC}" srcId="{F01A2192-E04D-41AB-B0F4-B51E91C0BD13}" destId="{B52B89EF-6552-461C-89A1-FC6E8DFEED23}" srcOrd="0" destOrd="0" parTransId="{93040F40-CF73-46F9-BD8A-9772C6831BE3}" sibTransId="{DBB9BE5E-E979-46BC-A864-38DEAF15CFB5}"/>
    <dgm:cxn modelId="{97F7E9EF-9CAC-4F84-8B77-D2F9279AF3C3}" type="presOf" srcId="{9B8B0B12-0B9C-4E7A-8BF4-482F31F7BBE5}" destId="{0BA6B7F1-9240-46B8-BA63-97E998FFC721}" srcOrd="0" destOrd="10" presId="urn:microsoft.com/office/officeart/2005/8/layout/vList5"/>
    <dgm:cxn modelId="{A6A09959-7036-4E4D-AE7D-CC02EF80886D}" type="presOf" srcId="{84B25FA7-4678-40D9-944E-35248AE68A15}" destId="{0BA6B7F1-9240-46B8-BA63-97E998FFC721}" srcOrd="0" destOrd="9" presId="urn:microsoft.com/office/officeart/2005/8/layout/vList5"/>
    <dgm:cxn modelId="{CF20F06C-6670-44B5-9965-E27FD9DFEC01}" srcId="{F01A2192-E04D-41AB-B0F4-B51E91C0BD13}" destId="{396DF7EC-068A-4387-A4F1-92D8D0668C32}" srcOrd="8" destOrd="0" parTransId="{B753D192-B60C-4ACB-97A1-1CC12641C0D9}" sibTransId="{832E83AE-25F8-41EE-A2B5-8D7F68CE7CBD}"/>
    <dgm:cxn modelId="{87455E56-9A5A-4E2A-8D3F-43AECE2BC2AD}" type="presOf" srcId="{C5C97CBE-27C4-47C9-94D0-B7C3A9148B7E}" destId="{83015AFF-F276-4D3D-B1D1-AAD3D9374978}" srcOrd="0" destOrd="3" presId="urn:microsoft.com/office/officeart/2005/8/layout/vList5"/>
    <dgm:cxn modelId="{84F5C393-396F-4EC1-AE70-0549935542F8}" srcId="{DC280789-E014-462B-B7AD-11DF76BDC84E}" destId="{F8E3ADC0-C085-4FFF-92D0-0DE90D2EB365}" srcOrd="2" destOrd="0" parTransId="{688E85BA-2204-4531-8D3D-4C48043A6930}" sibTransId="{AEB8CB3D-D0C0-487B-A0D4-3627D577D50C}"/>
    <dgm:cxn modelId="{9CCE958E-9AB1-4A9D-B18B-BEFE8E454D5D}" type="presOf" srcId="{F8E3ADC0-C085-4FFF-92D0-0DE90D2EB365}" destId="{83015AFF-F276-4D3D-B1D1-AAD3D9374978}" srcOrd="0" destOrd="2" presId="urn:microsoft.com/office/officeart/2005/8/layout/vList5"/>
    <dgm:cxn modelId="{8A03EBE4-FCFE-42BA-8EFD-6C6D15A7EAA0}" srcId="{9A600774-2DFB-4B9F-BDF2-66D47ECBE695}" destId="{0B039A94-0A68-413F-9FFB-ABF98DC72865}" srcOrd="3" destOrd="0" parTransId="{5B1F76D5-A6AB-41E1-B9EE-CF50E3262EF9}" sibTransId="{F36CA527-457C-4786-B0E2-5E537FB426CD}"/>
    <dgm:cxn modelId="{7F4DC97A-55D7-4AE3-81B9-D372ACA39789}" type="presOf" srcId="{BC38A94B-BE58-4608-9480-BC50DF747394}" destId="{CC7B065C-B488-40E1-97B0-960D2504CA33}" srcOrd="0" destOrd="4" presId="urn:microsoft.com/office/officeart/2005/8/layout/vList5"/>
    <dgm:cxn modelId="{F564B759-9734-4FDE-86D6-8752F661ECD3}" srcId="{A5E25032-33A1-4BF6-BBDD-729FAE0F53DF}" destId="{9A600774-2DFB-4B9F-BDF2-66D47ECBE695}" srcOrd="2" destOrd="0" parTransId="{5E73FAA1-BF3D-435A-8BB0-81B0B19EEFFC}" sibTransId="{62895633-04BA-4408-94D6-A023D1C6FB5B}"/>
    <dgm:cxn modelId="{91581529-A2DC-4CE2-A8DE-A5336EAD461A}" type="presOf" srcId="{0D3D63B2-6425-467F-A6C6-5B2C22969F9D}" destId="{0BA6B7F1-9240-46B8-BA63-97E998FFC721}" srcOrd="0" destOrd="1" presId="urn:microsoft.com/office/officeart/2005/8/layout/vList5"/>
    <dgm:cxn modelId="{F30B7104-E67E-4A1D-81B2-E57DEA9A23F0}" type="presOf" srcId="{218F279E-AD1F-4C17-A34B-0081BED1C10F}" destId="{0BA6B7F1-9240-46B8-BA63-97E998FFC721}" srcOrd="0" destOrd="4" presId="urn:microsoft.com/office/officeart/2005/8/layout/vList5"/>
    <dgm:cxn modelId="{E6B3F414-4734-4A7D-9B64-777CA515C987}" type="presOf" srcId="{9CC8C2F0-3266-4E13-8DFA-AA81C1F992F0}" destId="{CC7B065C-B488-40E1-97B0-960D2504CA33}" srcOrd="0" destOrd="0" presId="urn:microsoft.com/office/officeart/2005/8/layout/vList5"/>
    <dgm:cxn modelId="{1502A7E1-6BE5-4FB9-807A-8CEDBA70B50E}" srcId="{F01A2192-E04D-41AB-B0F4-B51E91C0BD13}" destId="{84B25FA7-4678-40D9-944E-35248AE68A15}" srcOrd="9" destOrd="0" parTransId="{2ED3ED4F-E919-4CC3-920C-9E78E890A352}" sibTransId="{EC254D5C-467F-44A2-BF21-3C1B07F891BA}"/>
    <dgm:cxn modelId="{4BEB44E6-F78D-4A79-9DFF-0B8217948E1D}" srcId="{A5E25032-33A1-4BF6-BBDD-729FAE0F53DF}" destId="{DC280789-E014-462B-B7AD-11DF76BDC84E}" srcOrd="0" destOrd="0" parTransId="{543E6CAD-5BFC-4DFC-9BA9-8BB82D88110A}" sibTransId="{CDF4B55A-E315-4C47-A17A-AC3F80264F22}"/>
    <dgm:cxn modelId="{C464FD4B-C374-4505-9E17-AD158CDB866D}" srcId="{9A600774-2DFB-4B9F-BDF2-66D47ECBE695}" destId="{B24FCAA0-1200-4386-9CF7-1F8C9BB3FDA7}" srcOrd="2" destOrd="0" parTransId="{89D15B03-97FB-4026-A8BA-B8A57B18CB9C}" sibTransId="{89F87EDB-D6CB-4272-845B-952FAF46ECCC}"/>
    <dgm:cxn modelId="{0F2E4DC6-37AA-4DEB-ACF5-D8929C9C5C6F}" srcId="{9A600774-2DFB-4B9F-BDF2-66D47ECBE695}" destId="{BC38A94B-BE58-4608-9480-BC50DF747394}" srcOrd="4" destOrd="0" parTransId="{85BB436A-D1F0-434C-B846-63639152DE8D}" sibTransId="{B0AE33B3-9377-44B5-A81E-97CFF81EE10D}"/>
    <dgm:cxn modelId="{081CD894-56EE-4AA4-8BC4-DA7D762E29DB}" type="presOf" srcId="{0B039A94-0A68-413F-9FFB-ABF98DC72865}" destId="{CC7B065C-B488-40E1-97B0-960D2504CA33}" srcOrd="0" destOrd="3" presId="urn:microsoft.com/office/officeart/2005/8/layout/vList5"/>
    <dgm:cxn modelId="{8DABFC2B-AA05-4C36-800B-4B204152860D}" type="presOf" srcId="{F0838B12-EE6F-4D7A-9E5E-9E8D45233DAF}" destId="{0BA6B7F1-9240-46B8-BA63-97E998FFC721}" srcOrd="0" destOrd="3" presId="urn:microsoft.com/office/officeart/2005/8/layout/vList5"/>
    <dgm:cxn modelId="{A55A358D-088A-42E5-BA64-B1FCF765C1FC}" type="presOf" srcId="{6AA90FAF-8963-4917-B1F8-7A2B66AF662F}" destId="{CC7B065C-B488-40E1-97B0-960D2504CA33}" srcOrd="0" destOrd="1" presId="urn:microsoft.com/office/officeart/2005/8/layout/vList5"/>
    <dgm:cxn modelId="{A2255D20-DDC2-42F9-A3E8-AEA3E592F164}" srcId="{DC280789-E014-462B-B7AD-11DF76BDC84E}" destId="{97465E0F-A902-47EE-BB02-4F3B81C9413B}" srcOrd="1" destOrd="0" parTransId="{995B4CD3-FADE-461D-AE76-A81C0072D854}" sibTransId="{49892905-F4DC-4CAE-88DB-308A690E3198}"/>
    <dgm:cxn modelId="{2C78FF5B-6D8E-450A-AFD5-DCB7B55A1495}" srcId="{F01A2192-E04D-41AB-B0F4-B51E91C0BD13}" destId="{F8A5DA01-12FC-41AC-A59E-07A5D4876BBB}" srcOrd="6" destOrd="0" parTransId="{CB99BFEC-EAE1-4260-867F-6046F58C4CD7}" sibTransId="{A683A93E-6D5E-4668-B987-99159B896D65}"/>
    <dgm:cxn modelId="{A13C637A-0B43-4D65-9334-30C8A332A250}" type="presOf" srcId="{9A600774-2DFB-4B9F-BDF2-66D47ECBE695}" destId="{5D7AB891-E30E-47CE-AE5D-BD620FCA6BF3}" srcOrd="0" destOrd="0" presId="urn:microsoft.com/office/officeart/2005/8/layout/vList5"/>
    <dgm:cxn modelId="{BCC0A436-6FBC-4697-AC65-3463E4E72C2C}" srcId="{9A600774-2DFB-4B9F-BDF2-66D47ECBE695}" destId="{6AA90FAF-8963-4917-B1F8-7A2B66AF662F}" srcOrd="1" destOrd="0" parTransId="{E5D7AE41-D01A-4B11-B233-034DF15C6564}" sibTransId="{4B67A914-7A26-4EE8-A04E-11FDE47895AB}"/>
    <dgm:cxn modelId="{C9FFE5DD-A847-4835-854C-DDAC6E12C5AB}" srcId="{F01A2192-E04D-41AB-B0F4-B51E91C0BD13}" destId="{F0838B12-EE6F-4D7A-9E5E-9E8D45233DAF}" srcOrd="3" destOrd="0" parTransId="{28AC8B1E-5201-4C7A-9811-84B9C7112414}" sibTransId="{E41D1FCD-2655-427C-85C2-C1BDB9B03DAD}"/>
    <dgm:cxn modelId="{4BD44C28-135E-4F81-B8A1-FC5AE323E391}" type="presOf" srcId="{B24FCAA0-1200-4386-9CF7-1F8C9BB3FDA7}" destId="{CC7B065C-B488-40E1-97B0-960D2504CA33}" srcOrd="0" destOrd="2" presId="urn:microsoft.com/office/officeart/2005/8/layout/vList5"/>
    <dgm:cxn modelId="{6210BB3B-AAB9-46E2-B3B2-55C175A95784}" type="presOf" srcId="{F8A5DA01-12FC-41AC-A59E-07A5D4876BBB}" destId="{0BA6B7F1-9240-46B8-BA63-97E998FFC721}" srcOrd="0" destOrd="6" presId="urn:microsoft.com/office/officeart/2005/8/layout/vList5"/>
    <dgm:cxn modelId="{07B456F4-85C8-499E-9C6A-A76EF22138D9}" srcId="{F01A2192-E04D-41AB-B0F4-B51E91C0BD13}" destId="{9B8B0B12-0B9C-4E7A-8BF4-482F31F7BBE5}" srcOrd="10" destOrd="0" parTransId="{3F0309C7-A037-40FC-80F0-0464078AAA5C}" sibTransId="{562FC593-E09D-4675-8724-D65229B793C6}"/>
    <dgm:cxn modelId="{BBF9A71E-0DC3-4B25-9B0F-983480CC1FE0}" type="presOf" srcId="{F01A2192-E04D-41AB-B0F4-B51E91C0BD13}" destId="{CB649651-64E0-46CC-80DE-3A6041319B1F}" srcOrd="0" destOrd="0" presId="urn:microsoft.com/office/officeart/2005/8/layout/vList5"/>
    <dgm:cxn modelId="{439416FC-E64D-439C-BD1A-110FFC7156FF}" type="presOf" srcId="{B52B89EF-6552-461C-89A1-FC6E8DFEED23}" destId="{0BA6B7F1-9240-46B8-BA63-97E998FFC721}" srcOrd="0" destOrd="0" presId="urn:microsoft.com/office/officeart/2005/8/layout/vList5"/>
    <dgm:cxn modelId="{E9B05C1C-2C81-41A0-903E-1994CE38BF9A}" type="presOf" srcId="{0078B92B-8FD3-4E15-A68D-FF9B11648004}" destId="{0BA6B7F1-9240-46B8-BA63-97E998FFC721}" srcOrd="0" destOrd="5" presId="urn:microsoft.com/office/officeart/2005/8/layout/vList5"/>
    <dgm:cxn modelId="{6F5413E0-E5ED-45BF-9095-46006D15365D}" srcId="{DC280789-E014-462B-B7AD-11DF76BDC84E}" destId="{50650B33-7F9E-470C-9FFD-2A62D706259D}" srcOrd="0" destOrd="0" parTransId="{86736300-8FE4-41CF-BE7D-A8CD9499CAD5}" sibTransId="{0A91442F-7496-48E8-B90F-53F23D3251A3}"/>
    <dgm:cxn modelId="{A3A0C959-423C-418F-AEBD-375C6664EB74}" srcId="{DC280789-E014-462B-B7AD-11DF76BDC84E}" destId="{C5C97CBE-27C4-47C9-94D0-B7C3A9148B7E}" srcOrd="3" destOrd="0" parTransId="{E0F79816-58C9-496A-AD03-AEE95F7B033A}" sibTransId="{9B43E1A6-0A24-4793-B484-A10FC6C46110}"/>
    <dgm:cxn modelId="{38AE85E7-2F90-49B3-BF1F-52F3E567FD23}" srcId="{F01A2192-E04D-41AB-B0F4-B51E91C0BD13}" destId="{AE49173F-DDEC-41B9-9B83-CF3FDF13D266}" srcOrd="7" destOrd="0" parTransId="{2F0E1DA3-F0DE-4641-95BB-B95C927D8E75}" sibTransId="{C51447E9-9737-420C-A5C9-95AC187DA541}"/>
    <dgm:cxn modelId="{EEBD5781-79C2-4FC5-A700-3297B24C3879}" type="presOf" srcId="{A5E25032-33A1-4BF6-BBDD-729FAE0F53DF}" destId="{B134DBD4-2F4C-4E41-BFEE-A88F4DA9DCFA}" srcOrd="0" destOrd="0" presId="urn:microsoft.com/office/officeart/2005/8/layout/vList5"/>
    <dgm:cxn modelId="{A98FD3DC-D712-4B37-8FC0-F20C8FCBB63A}" srcId="{F01A2192-E04D-41AB-B0F4-B51E91C0BD13}" destId="{0D3D63B2-6425-467F-A6C6-5B2C22969F9D}" srcOrd="1" destOrd="0" parTransId="{E053BE57-D28D-4282-86DE-3FB55DAF4E35}" sibTransId="{FB3C9C1A-0AE7-4C00-AA9A-FC58D083A9D4}"/>
    <dgm:cxn modelId="{BD3A4B33-BA5B-40D6-B401-070DB252308B}" srcId="{F01A2192-E04D-41AB-B0F4-B51E91C0BD13}" destId="{218F279E-AD1F-4C17-A34B-0081BED1C10F}" srcOrd="4" destOrd="0" parTransId="{EB5F3811-1CB3-4210-B43B-4B6FCB607A15}" sibTransId="{77AA2829-D5C5-45D3-A7E4-B6835E75A32D}"/>
    <dgm:cxn modelId="{69AE47F3-8FF5-4AA4-BFEF-8F331D70D81A}" type="presParOf" srcId="{B134DBD4-2F4C-4E41-BFEE-A88F4DA9DCFA}" destId="{D0D29A3F-DAC0-490C-837E-36E62CC37C40}" srcOrd="0" destOrd="0" presId="urn:microsoft.com/office/officeart/2005/8/layout/vList5"/>
    <dgm:cxn modelId="{F1663733-96D5-451C-B9FF-A076EFC720A9}" type="presParOf" srcId="{D0D29A3F-DAC0-490C-837E-36E62CC37C40}" destId="{ED85EEBA-80C4-4C11-BC67-262F86B1BC1F}" srcOrd="0" destOrd="0" presId="urn:microsoft.com/office/officeart/2005/8/layout/vList5"/>
    <dgm:cxn modelId="{D0461962-869C-4970-BAB9-8DC46BE092C8}" type="presParOf" srcId="{D0D29A3F-DAC0-490C-837E-36E62CC37C40}" destId="{83015AFF-F276-4D3D-B1D1-AAD3D9374978}" srcOrd="1" destOrd="0" presId="urn:microsoft.com/office/officeart/2005/8/layout/vList5"/>
    <dgm:cxn modelId="{6057A53A-8981-493E-A33B-E83E03A173B3}" type="presParOf" srcId="{B134DBD4-2F4C-4E41-BFEE-A88F4DA9DCFA}" destId="{4E95B64B-D19B-4D16-A218-0524A5A73356}" srcOrd="1" destOrd="0" presId="urn:microsoft.com/office/officeart/2005/8/layout/vList5"/>
    <dgm:cxn modelId="{21E84DA4-F209-42E4-B1A7-FD25E22F0090}" type="presParOf" srcId="{B134DBD4-2F4C-4E41-BFEE-A88F4DA9DCFA}" destId="{62D3D5A2-DBC4-404A-B6D9-B989094269E6}" srcOrd="2" destOrd="0" presId="urn:microsoft.com/office/officeart/2005/8/layout/vList5"/>
    <dgm:cxn modelId="{601A5D83-9056-46C9-90A5-A4679EB936AC}" type="presParOf" srcId="{62D3D5A2-DBC4-404A-B6D9-B989094269E6}" destId="{CB649651-64E0-46CC-80DE-3A6041319B1F}" srcOrd="0" destOrd="0" presId="urn:microsoft.com/office/officeart/2005/8/layout/vList5"/>
    <dgm:cxn modelId="{2AFD0948-54FF-4226-9061-CA4E0C7914C7}" type="presParOf" srcId="{62D3D5A2-DBC4-404A-B6D9-B989094269E6}" destId="{0BA6B7F1-9240-46B8-BA63-97E998FFC721}" srcOrd="1" destOrd="0" presId="urn:microsoft.com/office/officeart/2005/8/layout/vList5"/>
    <dgm:cxn modelId="{3CEB6083-9A75-42A4-AA73-A785AAA7861A}" type="presParOf" srcId="{B134DBD4-2F4C-4E41-BFEE-A88F4DA9DCFA}" destId="{F6C01966-91BE-41DB-9968-F5DA9BB72C40}" srcOrd="3" destOrd="0" presId="urn:microsoft.com/office/officeart/2005/8/layout/vList5"/>
    <dgm:cxn modelId="{ADFE70C7-76B6-4943-9CBA-FB2E0AC9680B}" type="presParOf" srcId="{B134DBD4-2F4C-4E41-BFEE-A88F4DA9DCFA}" destId="{ECB25938-88E1-4AD9-AE9B-4639DCB98140}" srcOrd="4" destOrd="0" presId="urn:microsoft.com/office/officeart/2005/8/layout/vList5"/>
    <dgm:cxn modelId="{08ED212D-7EBE-4CDD-92BA-7D4CDC9797D1}" type="presParOf" srcId="{ECB25938-88E1-4AD9-AE9B-4639DCB98140}" destId="{5D7AB891-E30E-47CE-AE5D-BD620FCA6BF3}" srcOrd="0" destOrd="0" presId="urn:microsoft.com/office/officeart/2005/8/layout/vList5"/>
    <dgm:cxn modelId="{8312E14A-92F7-4E48-81BC-43EE184579AD}" type="presParOf" srcId="{ECB25938-88E1-4AD9-AE9B-4639DCB98140}" destId="{CC7B065C-B488-40E1-97B0-960D2504CA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15AFF-F276-4D3D-B1D1-AAD3D9374978}">
      <dsp:nvSpPr>
        <dsp:cNvPr id="0" name=""/>
        <dsp:cNvSpPr/>
      </dsp:nvSpPr>
      <dsp:spPr>
        <a:xfrm rot="5400000">
          <a:off x="4420156" y="-1744876"/>
          <a:ext cx="944476" cy="46046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Bt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wokqatoon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bU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onqota</a:t>
          </a:r>
          <a:r>
            <a:rPr lang="en-US" sz="1400" kern="1200" dirty="0" smtClean="0"/>
            <a:t> </a:t>
          </a:r>
          <a:r>
            <a:rPr lang="en-US" sz="1400" kern="1200" dirty="0" smtClean="0"/>
            <a:t>&amp; </a:t>
          </a:r>
          <a:r>
            <a:rPr lang="en-US" sz="1400" kern="1200" dirty="0" err="1" smtClean="0"/>
            <a:t>Wab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KqN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Vobavona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</dsp:txBody>
      <dsp:txXfrm rot="-5400000">
        <a:off x="2590091" y="131295"/>
        <a:ext cx="4558500" cy="852264"/>
      </dsp:txXfrm>
    </dsp:sp>
    <dsp:sp modelId="{ED85EEBA-80C4-4C11-BC67-262F86B1BC1F}">
      <dsp:nvSpPr>
        <dsp:cNvPr id="0" name=""/>
        <dsp:cNvSpPr/>
      </dsp:nvSpPr>
      <dsp:spPr>
        <a:xfrm>
          <a:off x="0" y="233"/>
          <a:ext cx="2590091" cy="1114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auqoqa</a:t>
          </a:r>
          <a:r>
            <a:rPr lang="en-US" sz="2600" kern="1200" dirty="0" smtClean="0"/>
            <a:t>/</a:t>
          </a:r>
          <a:r>
            <a:rPr lang="en-US" sz="2600" kern="1200" dirty="0" err="1" smtClean="0"/>
            <a:t>wobbla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aaqt</a:t>
          </a:r>
          <a:endParaRPr lang="en-US" sz="2600" kern="1200" dirty="0"/>
        </a:p>
      </dsp:txBody>
      <dsp:txXfrm>
        <a:off x="54400" y="54633"/>
        <a:ext cx="2481291" cy="1005585"/>
      </dsp:txXfrm>
    </dsp:sp>
    <dsp:sp modelId="{0BA6B7F1-9240-46B8-BA63-97E998FFC721}">
      <dsp:nvSpPr>
        <dsp:cNvPr id="0" name=""/>
        <dsp:cNvSpPr/>
      </dsp:nvSpPr>
      <dsp:spPr>
        <a:xfrm rot="5400000">
          <a:off x="3597893" y="207707"/>
          <a:ext cx="2579446" cy="46001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Allqtqaaw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At&amp;t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qota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quqvay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quqqoqt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Cawao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Convaqkyq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Cuqtowaq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baqloywant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vlaxoty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jCq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qlatvoqw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Buolb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ontaqcall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Waqt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jCq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qlatvoqw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Uqkqaba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smtClean="0"/>
            <a:t>Nq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NWN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CantuqyLonk</a:t>
          </a:r>
          <a:r>
            <a:rPr lang="en-US" sz="1400" kern="1200" dirty="0" smtClean="0"/>
            <a:t>/ </a:t>
          </a:r>
          <a:r>
            <a:rPr lang="en-US" sz="1400" kern="1200" dirty="0" smtClean="0"/>
            <a:t>3w </a:t>
          </a:r>
          <a:r>
            <a:rPr lang="en-US" sz="1400" kern="1200" dirty="0" err="1" smtClean="0"/>
            <a:t>wokqatoon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quqqoqt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smtClean="0"/>
            <a:t>Coty </a:t>
          </a:r>
          <a:r>
            <a:rPr lang="en-US" sz="1400" kern="1200" dirty="0" err="1" smtClean="0"/>
            <a:t>ov</a:t>
          </a:r>
          <a:r>
            <a:rPr lang="en-US" sz="1400" kern="1200" dirty="0" smtClean="0"/>
            <a:t> </a:t>
          </a:r>
          <a:r>
            <a:rPr lang="en-US" sz="1400" kern="1200" dirty="0" smtClean="0"/>
            <a:t>NY </a:t>
          </a:r>
          <a:r>
            <a:rPr lang="en-US" sz="1400" kern="1200" dirty="0" err="1" smtClean="0"/>
            <a:t>jCq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Buolb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taluq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jCq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qlatvoqw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Buolb</a:t>
          </a:r>
          <a:endParaRPr lang="en-US" sz="1400" kern="1200" dirty="0"/>
        </a:p>
      </dsp:txBody>
      <dsp:txXfrm rot="-5400000">
        <a:off x="2587561" y="1343957"/>
        <a:ext cx="4474192" cy="2327610"/>
      </dsp:txXfrm>
    </dsp:sp>
    <dsp:sp modelId="{CB649651-64E0-46CC-80DE-3A6041319B1F}">
      <dsp:nvSpPr>
        <dsp:cNvPr id="0" name=""/>
        <dsp:cNvSpPr/>
      </dsp:nvSpPr>
      <dsp:spPr>
        <a:xfrm>
          <a:off x="0" y="1473567"/>
          <a:ext cx="2587561" cy="2068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Noqtj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Awaqoca</a:t>
          </a:r>
          <a:endParaRPr lang="en-US" sz="2600" kern="1200" dirty="0"/>
        </a:p>
      </dsp:txBody>
      <dsp:txXfrm>
        <a:off x="100970" y="1574537"/>
        <a:ext cx="2385621" cy="1866448"/>
      </dsp:txXfrm>
    </dsp:sp>
    <dsp:sp modelId="{CC7B065C-B488-40E1-97B0-960D2504CA33}">
      <dsp:nvSpPr>
        <dsp:cNvPr id="0" name=""/>
        <dsp:cNvSpPr/>
      </dsp:nvSpPr>
      <dsp:spPr>
        <a:xfrm rot="5400000">
          <a:off x="4357012" y="2133983"/>
          <a:ext cx="1070763" cy="46046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talqtqa</a:t>
          </a:r>
          <a:r>
            <a:rPr lang="en-US" sz="1400" kern="1200" dirty="0" smtClean="0"/>
            <a:t> </a:t>
          </a:r>
          <a:r>
            <a:rPr lang="en-US" sz="1400" kern="1200" dirty="0" smtClean="0"/>
            <a:t>CBA </a:t>
          </a:r>
          <a:r>
            <a:rPr lang="en-US" sz="1400" kern="1200" dirty="0" err="1" smtClean="0"/>
            <a:t>wokqatoon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CqC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wokqatoon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anb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NaC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Awcow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Annotal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Abvoqoqy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qaqvocaq</a:t>
          </a:r>
          <a:endParaRPr lang="en-US" sz="1400" kern="1200" dirty="0"/>
        </a:p>
      </dsp:txBody>
      <dsp:txXfrm rot="-5400000">
        <a:off x="2590091" y="3953174"/>
        <a:ext cx="4552336" cy="966223"/>
      </dsp:txXfrm>
    </dsp:sp>
    <dsp:sp modelId="{5D7AB891-E30E-47CE-AE5D-BD620FCA6BF3}">
      <dsp:nvSpPr>
        <dsp:cNvPr id="0" name=""/>
        <dsp:cNvSpPr/>
      </dsp:nvSpPr>
      <dsp:spPr>
        <a:xfrm>
          <a:off x="0" y="3907058"/>
          <a:ext cx="2590091" cy="105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AqAC</a:t>
          </a:r>
          <a:endParaRPr lang="en-US" sz="2600" kern="1200" dirty="0"/>
        </a:p>
      </dsp:txBody>
      <dsp:txXfrm>
        <a:off x="51670" y="3958728"/>
        <a:ext cx="2486751" cy="95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9947BB-323C-4815-81B6-0E6A1F674539}" type="datetimeFigureOut">
              <a:rPr lang="en-US"/>
              <a:pPr>
                <a:defRPr/>
              </a:pPr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D72A99-FFDD-459E-9BB1-D08005127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75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1F0E20-5DA0-4591-9FFC-DEDC81E98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8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GB" dirty="0" smtClean="0"/>
          </a:p>
        </p:txBody>
      </p:sp>
      <p:sp>
        <p:nvSpPr>
          <p:cNvPr id="64516" name="Slide Number Placeholder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AD89EF0-9410-4335-8A86-AC38B5481792}" type="slidenum">
              <a:rPr 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49B5C-F9E8-4CAC-A677-48425BB3A9A1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49B5C-F9E8-4CAC-A677-48425BB3A9A1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68A75-E8FF-4888-A834-C4570F02873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68A75-E8FF-4888-A834-C4570F02873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2AD1B-0701-447A-8880-3A456B1B9D1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4F8CF-05D6-4A9C-BA3F-B0BB31467C82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4F8CF-05D6-4A9C-BA3F-B0BB31467C82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4F8CF-05D6-4A9C-BA3F-B0BB31467C82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F2D33-1031-46D9-9EA5-4AA0DF8E9117}" type="slidenum">
              <a:rPr lang="en-GB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92196" y="744498"/>
            <a:ext cx="5014858" cy="37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/>
          <a:p>
            <a:endParaRPr lang="en-GB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6877"/>
            <a:ext cx="5438140" cy="4466987"/>
          </a:xfrm>
          <a:noFill/>
          <a:ln/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F2D33-1031-46D9-9EA5-4AA0DF8E9117}" type="slidenum">
              <a:rPr lang="en-GB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92196" y="744498"/>
            <a:ext cx="5014858" cy="37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/>
          <a:p>
            <a:endParaRPr lang="en-GB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6877"/>
            <a:ext cx="5438140" cy="4466987"/>
          </a:xfrm>
          <a:noFill/>
          <a:ln/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F2D33-1031-46D9-9EA5-4AA0DF8E9117}" type="slidenum">
              <a:rPr lang="en-GB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92196" y="744498"/>
            <a:ext cx="5014858" cy="37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/>
          <a:p>
            <a:endParaRPr lang="en-GB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6877"/>
            <a:ext cx="5438140" cy="4466987"/>
          </a:xfrm>
          <a:noFill/>
          <a:ln/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F2D33-1031-46D9-9EA5-4AA0DF8E9117}" type="slidenum">
              <a:rPr lang="en-GB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92196" y="744498"/>
            <a:ext cx="5014858" cy="37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/>
          <a:p>
            <a:endParaRPr lang="en-GB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6877"/>
            <a:ext cx="5438140" cy="4466987"/>
          </a:xfrm>
          <a:noFill/>
          <a:ln/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433B7-4CC2-49CF-B925-59E83B6735A2}" type="slidenum">
              <a:rPr lang="en-GB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92175" y="744538"/>
            <a:ext cx="50149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4F8CF-05D6-4A9C-BA3F-B0BB31467C82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4F8CF-05D6-4A9C-BA3F-B0BB31467C82}" type="slidenum">
              <a:rPr lang="en-US" smtClean="0"/>
              <a:pPr>
                <a:defRPr/>
              </a:pPr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292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B52A7A03-2B49-4BBA-92D1-1C3F2FBC1D32}" type="slidenum">
              <a:rPr lang="en-GB" sz="1200">
                <a:latin typeface="Arial"/>
              </a:rPr>
              <a:t>47</a:t>
            </a:fld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294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772F139E-EED8-48B5-803E-99D69F54D3A7}" type="slidenum">
              <a:rPr lang="en-GB" sz="1200">
                <a:latin typeface="Arial"/>
              </a:rPr>
              <a:t>48</a:t>
            </a:fld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296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9370D0F-42E3-41AB-85ED-0882D9A6C11F}" type="slidenum">
              <a:rPr lang="en-GB" sz="1200">
                <a:latin typeface="Arial"/>
              </a:rPr>
              <a:t>49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F2D33-1031-46D9-9EA5-4AA0DF8E9117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92196" y="744498"/>
            <a:ext cx="5014858" cy="37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/>
          <a:p>
            <a:endParaRPr lang="en-GB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6877"/>
            <a:ext cx="5438140" cy="4466987"/>
          </a:xfrm>
          <a:noFill/>
          <a:ln/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F2D33-1031-46D9-9EA5-4AA0DF8E9117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92196" y="744498"/>
            <a:ext cx="5014858" cy="37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/>
          <a:p>
            <a:endParaRPr lang="en-GB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6877"/>
            <a:ext cx="5438140" cy="4466987"/>
          </a:xfrm>
          <a:noFill/>
          <a:ln/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59A3B-F8AA-4578-B375-447672520C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F2D33-1031-46D9-9EA5-4AA0DF8E9117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92196" y="744498"/>
            <a:ext cx="5014858" cy="37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/>
          <a:p>
            <a:endParaRPr lang="en-GB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6877"/>
            <a:ext cx="5438140" cy="4466987"/>
          </a:xfrm>
          <a:noFill/>
          <a:ln/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4F8CF-05D6-4A9C-BA3F-B0BB31467C82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F2D33-1031-46D9-9EA5-4AA0DF8E9117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92196" y="744498"/>
            <a:ext cx="5014858" cy="37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383" tIns="43192" rIns="86383" bIns="43192" anchor="ctr"/>
          <a:lstStyle/>
          <a:p>
            <a:endParaRPr lang="en-GB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6877"/>
            <a:ext cx="5438140" cy="4466987"/>
          </a:xfrm>
          <a:noFill/>
          <a:ln/>
        </p:spPr>
        <p:txBody>
          <a:bodyPr wrap="none" lIns="87454" tIns="43726" rIns="87454" bIns="43726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>
            <a:fillRect/>
          </a:stretch>
        </p:blipFill>
        <p:spPr bwMode="auto">
          <a:xfrm>
            <a:off x="0" y="1778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77800"/>
            <a:ext cx="9144000" cy="6680200"/>
          </a:xfrm>
          <a:prstGeom prst="rect">
            <a:avLst/>
          </a:prstGeom>
          <a:gradFill rotWithShape="1">
            <a:gsLst>
              <a:gs pos="0">
                <a:schemeClr val="bg1">
                  <a:alpha val="75999"/>
                </a:schemeClr>
              </a:gs>
              <a:gs pos="100000">
                <a:schemeClr val="bg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174"/>
          <a:stretch>
            <a:fillRect/>
          </a:stretch>
        </p:blipFill>
        <p:spPr bwMode="auto">
          <a:xfrm>
            <a:off x="5006975" y="1597025"/>
            <a:ext cx="41370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08675"/>
            <a:ext cx="2152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6F25-AAB3-472C-848F-EB8CAF5D9620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0B13-33EC-4D94-B491-B32F538B2B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DDA9-89DE-47EB-82B6-4AB9E93E4FE1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2CE1-E86D-4835-A49F-EAEBEA3DC5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4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8D0C-783F-4D10-A476-71EE7B12B4D0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0EAE-C314-4298-896B-FCB01038FD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39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589588"/>
            <a:ext cx="265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4895850" cy="273685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C:\Users\Rachel\Desktop\2012\VOSS\COLLATERAL\Logos\Web Images\touch screen (2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604963"/>
            <a:ext cx="424815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400800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0" y="2329911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3200" b="1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2D6A-4E47-4DA0-8546-4A09BA9F8E73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5B49-100B-43D4-B22C-33C8CD0687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22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589588"/>
            <a:ext cx="265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4895850" cy="273685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C:\Users\Rachel\Desktop\2012\VOSS\COLLATERAL\Logos\Web Images\weblogin (2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628775"/>
            <a:ext cx="42481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400800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0" y="2329911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3200" b="1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EB19-281C-401B-9BE4-3A78A385A871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A409-38A1-49F0-92B0-5707F8D597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89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589588"/>
            <a:ext cx="265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4895850" cy="273685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C:\Users\Rachel\Desktop\2012\VOSS\COLLATERAL\Logos\Web Images\VOSS_clou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557338"/>
            <a:ext cx="42037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400800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0" y="2329911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3200" b="1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A1FB-CC37-4724-A3F3-8FAB28ECEF1E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2C90-1F49-4DCA-8603-E012250EFB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6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589588"/>
            <a:ext cx="265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4895850" cy="273685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C:\Users\Rachel\Desktop\2012\VOSS\COLLATERAL\Logos\Web Images\centralcontro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38957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5544616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0" y="2329911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3200" b="1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6457-B2A6-4F43-A8A5-0A784DA2AD6B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551B-3CDE-44B6-913E-4B2B1934CD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1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CBF0-1767-41DF-BF5B-D0D68C303FF1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9941-E8BA-4742-8BA0-11347608B9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22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0BB3-6985-4F1D-930F-6E4E3C8E0639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1311-708E-4D5F-BE6D-A03B7A499C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836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E6EF-B21C-47C7-80E9-46758F2802B6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D08A-816C-471B-AA1C-B9634BE3BB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059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A012-4CBA-495C-93C8-D72C774D6F7A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8E1D-C669-46A0-87D3-F28745DE89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D9D1D-1671-4D83-B6E8-956A820948B2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2236-345D-4D87-A493-2AC84C111E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566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20A5-ACAE-4EC2-A763-05A33D401169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D977-AC06-4F8B-8845-A917E2714D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991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ABCF-B7D6-4751-939C-D41283D9A44D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47B9-39A8-4F5C-8B9E-92CCE2ADE1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687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2D52-42F0-4AAE-BE5B-08AEC0A68B1A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B8B2-B0D4-463B-B656-081CB00C69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569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Clock </a:t>
            </a:r>
            <a:r>
              <a:rPr lang="en-US" noProof="0" dirty="0" err="1" smtClean="0"/>
              <a:t>ocon</a:t>
            </a:r>
            <a:r>
              <a:rPr lang="en-US" noProof="0" dirty="0" smtClean="0"/>
              <a:t> to </a:t>
            </a:r>
            <a:r>
              <a:rPr lang="en-US" noProof="0" dirty="0" err="1" smtClean="0"/>
              <a:t>abb</a:t>
            </a:r>
            <a:r>
              <a:rPr lang="en-US" noProof="0" dirty="0" smtClean="0"/>
              <a:t> </a:t>
            </a:r>
            <a:r>
              <a:rPr lang="en-US" noProof="0" dirty="0" err="1" smtClean="0"/>
              <a:t>qoctuqa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F4A9-AB5A-409A-A1FC-E9BE42FC44EE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341-DB4D-4ACE-847B-2E9703DC8E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87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1C93-DF5F-4B2C-A8E5-D3B0E2EE5DA6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A90E-1639-407D-95BE-C4CBC1664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89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33C6-A062-4049-86A1-F8F74EDA1D9E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7EE0A-BA90-40CE-87BC-81DDBE33B5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94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chel\Desktop\2012\VOSS\COLLATERAL\Logos\Web Images\touch scree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3"/>
            <a:ext cx="9144000" cy="57722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4531568"/>
            <a:ext cx="9144000" cy="1163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035624"/>
            <a:ext cx="9036496" cy="769640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  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52D6A-4E47-4DA0-8546-4A09BA9F8E73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A5B49-100B-43D4-B22C-33C8CD06878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795" y="4675584"/>
            <a:ext cx="8962693" cy="626368"/>
          </a:xfrm>
        </p:spPr>
        <p:txBody>
          <a:bodyPr>
            <a:noAutofit/>
          </a:bodyPr>
          <a:lstStyle>
            <a:lvl1pPr marL="276225" indent="0">
              <a:buNone/>
              <a:defRPr sz="2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589588"/>
            <a:ext cx="265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1628775"/>
            <a:ext cx="4895850" cy="273685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" name="Picture 2" descr="C:\Users\Rachel\Desktop\2012\VOSS\COLLATERAL\Logos\Web Images\touch scree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604963"/>
            <a:ext cx="424815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684"/>
            <a:ext cx="9144000" cy="5644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31568"/>
            <a:ext cx="9144000" cy="1163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035624"/>
            <a:ext cx="9036496" cy="769640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  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80BE5-E122-4DEF-A6B4-F17AEDE6B48C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E2080-1545-4E53-8D94-72BC21E589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795" y="4675584"/>
            <a:ext cx="8962693" cy="626368"/>
          </a:xfrm>
        </p:spPr>
        <p:txBody>
          <a:bodyPr>
            <a:noAutofit/>
          </a:bodyPr>
          <a:lstStyle>
            <a:lvl1pPr marL="276225" indent="0">
              <a:buNone/>
              <a:defRPr sz="2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7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4320480" cy="76964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DEB19-281C-401B-9BE4-3A78A385A871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0A409-38A1-49F0-92B0-5707F8D597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0" name="Picture 2" descr="C:\Users\Rachel\Desktop\2012\VOSS\COLLATERAL\Logos\Web Images\weblogi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544" y="1628449"/>
            <a:ext cx="4248000" cy="2736655"/>
          </a:xfrm>
          <a:prstGeom prst="rect">
            <a:avLst/>
          </a:prstGeom>
          <a:noFill/>
        </p:spPr>
      </p:pic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496" y="1625236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3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589588"/>
            <a:ext cx="265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628775"/>
            <a:ext cx="4895850" cy="273685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" name="Picture 2" descr="C:\Users\Rachel\Desktop\2012\VOSS\COLLATERAL\Logos\Web Images\weblogi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628775"/>
            <a:ext cx="42481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6792"/>
            <a:ext cx="9108504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8" y="2011288"/>
            <a:ext cx="4581410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80BE5-E122-4DEF-A6B4-F17AEDE6B48C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E2080-1545-4E53-8D94-72BC21E589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74" name="Picture 2" descr="C:\Users\Rachel\Desktop\2012\VOSS\COLLATERAL\Logos\Web Images\VOSS_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938" y="1556792"/>
            <a:ext cx="4203566" cy="2835796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23528" y="3068960"/>
            <a:ext cx="4320480" cy="7696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800" kern="1200" baseline="0">
                <a:solidFill>
                  <a:schemeClr val="bg1">
                    <a:lumMod val="9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aseline="0" dirty="0" smtClean="0">
                <a:solidFill>
                  <a:schemeClr val="bg1">
                    <a:lumMod val="50000"/>
                  </a:schemeClr>
                </a:solidFill>
              </a:rPr>
              <a:t>Clock to </a:t>
            </a:r>
            <a:r>
              <a:rPr lang="en-US" sz="2600" baseline="0" dirty="0" err="1" smtClean="0">
                <a:solidFill>
                  <a:schemeClr val="bg1">
                    <a:lumMod val="50000"/>
                  </a:schemeClr>
                </a:solidFill>
              </a:rPr>
              <a:t>abot</a:t>
            </a:r>
            <a:r>
              <a:rPr lang="en-US" sz="26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aseline="0" dirty="0" err="1" smtClean="0">
                <a:solidFill>
                  <a:schemeClr val="bg1">
                    <a:lumMod val="50000"/>
                  </a:schemeClr>
                </a:solidFill>
              </a:rPr>
              <a:t>waqtaq</a:t>
            </a:r>
            <a:r>
              <a:rPr lang="en-US" sz="26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aseline="0" dirty="0" err="1" smtClean="0">
                <a:solidFill>
                  <a:schemeClr val="bg1">
                    <a:lumMod val="50000"/>
                  </a:schemeClr>
                </a:solidFill>
              </a:rPr>
              <a:t>qubtotla</a:t>
            </a:r>
            <a:r>
              <a:rPr lang="en-US" sz="26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aseline="0" dirty="0" err="1" smtClean="0">
                <a:solidFill>
                  <a:schemeClr val="bg1">
                    <a:lumMod val="50000"/>
                  </a:schemeClr>
                </a:solidFill>
              </a:rPr>
              <a:t>qtyla</a:t>
            </a:r>
            <a:endParaRPr lang="en-GB" sz="260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F298-B245-42FD-9334-0441D778F77C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767F-17DD-4A89-9BC3-8111CAF103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07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e906675-49f6-4fff-9634-28f75202fecb" descr="EE57C479-F097-43D4-ADA8-29CD684F0F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3"/>
            <a:ext cx="9144000" cy="55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1" y="1484784"/>
            <a:ext cx="9144001" cy="1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83296"/>
            <a:ext cx="5544616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80BE5-E122-4DEF-A6B4-F17AEDE6B48C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E2080-1545-4E53-8D94-72BC21E589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-36512" y="1628800"/>
            <a:ext cx="8244408" cy="914400"/>
          </a:xfrm>
        </p:spPr>
        <p:txBody>
          <a:bodyPr>
            <a:noAutofit/>
          </a:bodyPr>
          <a:lstStyle>
            <a:lvl1pPr marL="276225" indent="0">
              <a:buNone/>
              <a:defRPr sz="2800" b="1" baseline="0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8720"/>
            <a:ext cx="9144000" cy="3744416"/>
          </a:xfrm>
          <a:prstGeom prst="rect">
            <a:avLst/>
          </a:prstGeom>
          <a:solidFill>
            <a:schemeClr val="bg1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29650"/>
            <a:ext cx="4392488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B6457-B2A6-4F43-A8A5-0A784DA2AD6B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A551B-3CDE-44B6-913E-4B2B1934CD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098" name="Picture 2" descr="C:\Users\Rachel\Desktop\2012\VOSS\COLLATERAL\Logos\Web Images\central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895627" cy="3528467"/>
          </a:xfrm>
          <a:prstGeom prst="rect">
            <a:avLst/>
          </a:prstGeom>
          <a:noFill/>
        </p:spPr>
      </p:pic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902569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2800" b="0" i="0" baseline="0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589588"/>
            <a:ext cx="265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628775"/>
            <a:ext cx="4895850" cy="273685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2" name="Picture 2" descr="C:\Users\Rachel\Desktop\2012\VOSS\COLLATERAL\Logos\Web Images\centralcontro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38957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8CBF0-1767-41DF-BF5B-D0D68C303FF1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C9941-E8BA-4742-8BA0-11347608B9E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F0BB3-6985-4F1D-930F-6E4E3C8E0639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C1311-708E-4D5F-BE6D-A03B7A499C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6E6EF-B21C-47C7-80E9-46758F2802B6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3D08A-816C-471B-AA1C-B9634BE3BB3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1A012-4CBA-495C-93C8-D72C774D6F7A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E8E1D-C669-46A0-87D3-F28745DE897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220A5-ACAE-4EC2-A763-05A33D401169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1D977-AC06-4F8B-8845-A917E2714D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FABCF-B7D6-4751-939C-D41283D9A44D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647B9-39A8-4F5C-8B9E-92CCE2ADE1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142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22D52-42F0-4AAE-BE5B-08AEC0A68B1A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3888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3B8B2-B0D4-463B-B656-081CB00C69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833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Clock </a:t>
            </a:r>
            <a:r>
              <a:rPr lang="en-US" dirty="0" err="1" smtClean="0"/>
              <a:t>ocon</a:t>
            </a:r>
            <a:r>
              <a:rPr lang="en-US" dirty="0" smtClean="0"/>
              <a:t> to </a:t>
            </a:r>
            <a:r>
              <a:rPr lang="en-US" dirty="0" err="1" smtClean="0"/>
              <a:t>abb</a:t>
            </a:r>
            <a:r>
              <a:rPr lang="en-US" dirty="0" smtClean="0"/>
              <a:t> </a:t>
            </a:r>
            <a:r>
              <a:rPr lang="en-US" dirty="0" err="1" smtClean="0"/>
              <a:t>qoctuqa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758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4F4A9-AB5A-409A-A1FC-E9BE42FC44EE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D5341-DB4D-4ACE-847B-2E9703DC8E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25FA-76BB-4F5C-BBB2-89BE1F1E57F6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EE58-0B7A-4ADA-B9F9-B0A849E170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253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80BE5-E122-4DEF-A6B4-F17AEDE6B48C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E2080-1545-4E53-8D94-72BC21E589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589588"/>
            <a:ext cx="265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4895850" cy="273685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C:\Users\Rachel\Desktop\2012\VOSS\COLLATERAL\Logos\Web Images\VOSS_clou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557338"/>
            <a:ext cx="42037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400800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0" y="2329911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3200" b="1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A1FB-CC37-4724-A3F3-8FAB28ECEF1E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2C90-1F49-4DCA-8603-E012250EFB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69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chel\Desktop\2012\VOSS\COLLATERAL\Logos\Web Images\touch screen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3"/>
            <a:ext cx="9144000" cy="57722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 userDrawn="1"/>
        </p:nvSpPr>
        <p:spPr>
          <a:xfrm>
            <a:off x="0" y="4531568"/>
            <a:ext cx="9144000" cy="116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035624"/>
            <a:ext cx="9036496" cy="769640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  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795" y="4675584"/>
            <a:ext cx="8962693" cy="626368"/>
          </a:xfrm>
        </p:spPr>
        <p:txBody>
          <a:bodyPr>
            <a:noAutofit/>
          </a:bodyPr>
          <a:lstStyle>
            <a:lvl1pPr marL="276225" indent="0">
              <a:buNone/>
              <a:defRPr sz="2800" b="1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8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684"/>
            <a:ext cx="9144000" cy="56448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531568"/>
            <a:ext cx="9144000" cy="116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035624"/>
            <a:ext cx="9036496" cy="769640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  Click to edit Master subtitle style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795" y="4675584"/>
            <a:ext cx="8962693" cy="626368"/>
          </a:xfrm>
        </p:spPr>
        <p:txBody>
          <a:bodyPr>
            <a:noAutofit/>
          </a:bodyPr>
          <a:lstStyle>
            <a:lvl1pPr marL="276225" indent="0">
              <a:buNone/>
              <a:defRPr sz="2800" b="1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02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4320480" cy="76964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3782D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50" name="Picture 2" descr="C:\Users\Rachel\Desktop\2012\VOSS\COLLATERAL\Logos\Web Images\weblogin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544" y="1628449"/>
            <a:ext cx="4248000" cy="2736655"/>
          </a:xfrm>
          <a:prstGeom prst="rect">
            <a:avLst/>
          </a:prstGeom>
          <a:noFill/>
        </p:spPr>
      </p:pic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496" y="1625236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32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48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08504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8" y="2011288"/>
            <a:ext cx="4581410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74" name="Picture 2" descr="C:\Users\Rachel\Desktop\2012\VOSS\COLLATERAL\Logos\Web Images\VOSS_clou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938" y="1556792"/>
            <a:ext cx="4203566" cy="2835796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323528" y="3068960"/>
            <a:ext cx="4320480" cy="7696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800" kern="1200" baseline="0">
                <a:solidFill>
                  <a:schemeClr val="bg1">
                    <a:lumMod val="9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aseline="0" dirty="0" smtClean="0">
                <a:solidFill>
                  <a:schemeClr val="bg1">
                    <a:lumMod val="50000"/>
                  </a:schemeClr>
                </a:solidFill>
              </a:rPr>
              <a:t>Clock to </a:t>
            </a:r>
            <a:r>
              <a:rPr lang="en-US" sz="2600" baseline="0" dirty="0" err="1" smtClean="0">
                <a:solidFill>
                  <a:schemeClr val="bg1">
                    <a:lumMod val="50000"/>
                  </a:schemeClr>
                </a:solidFill>
              </a:rPr>
              <a:t>abot</a:t>
            </a:r>
            <a:r>
              <a:rPr lang="en-US" sz="26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aseline="0" dirty="0" err="1" smtClean="0">
                <a:solidFill>
                  <a:schemeClr val="bg1">
                    <a:lumMod val="50000"/>
                  </a:schemeClr>
                </a:solidFill>
              </a:rPr>
              <a:t>waqtaq</a:t>
            </a:r>
            <a:r>
              <a:rPr lang="en-US" sz="26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aseline="0" dirty="0" err="1" smtClean="0">
                <a:solidFill>
                  <a:schemeClr val="bg1">
                    <a:lumMod val="50000"/>
                  </a:schemeClr>
                </a:solidFill>
              </a:rPr>
              <a:t>qubtotla</a:t>
            </a:r>
            <a:r>
              <a:rPr lang="en-US" sz="26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aseline="0" dirty="0" err="1" smtClean="0">
                <a:solidFill>
                  <a:schemeClr val="bg1">
                    <a:lumMod val="50000"/>
                  </a:schemeClr>
                </a:solidFill>
              </a:rPr>
              <a:t>qtyla</a:t>
            </a:r>
            <a:endParaRPr lang="en-GB" sz="260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5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e906675-49f6-4fff-9634-28f75202fecb" descr="EE57C479-F097-43D4-ADA8-29CD684F0F3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3"/>
            <a:ext cx="9144000" cy="55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-1" y="1484784"/>
            <a:ext cx="9144001" cy="1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83296"/>
            <a:ext cx="5544616" cy="7696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-36512" y="1628800"/>
            <a:ext cx="8244408" cy="914400"/>
          </a:xfrm>
        </p:spPr>
        <p:txBody>
          <a:bodyPr>
            <a:noAutofit/>
          </a:bodyPr>
          <a:lstStyle>
            <a:lvl1pPr marL="276225" indent="0">
              <a:buNone/>
              <a:defRPr sz="2800" b="1" baseline="0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94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7384"/>
            <a:ext cx="9144000" cy="5544616"/>
          </a:xfrm>
          <a:prstGeom prst="rect">
            <a:avLst/>
          </a:prstGeom>
          <a:solidFill>
            <a:srgbClr val="378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908720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29650"/>
            <a:ext cx="4392488" cy="76964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3782D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 descr="C:\Users\Rachel\Desktop\2012\VOSS\COLLATERAL\Logos\Web Images\centralcontro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895627" cy="3528467"/>
          </a:xfrm>
          <a:prstGeom prst="rect">
            <a:avLst/>
          </a:prstGeom>
          <a:noFill/>
        </p:spPr>
      </p:pic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902569"/>
            <a:ext cx="4762170" cy="914400"/>
          </a:xfrm>
        </p:spPr>
        <p:txBody>
          <a:bodyPr>
            <a:noAutofit/>
          </a:bodyPr>
          <a:lstStyle>
            <a:lvl1pPr marL="276225" indent="0">
              <a:buNone/>
              <a:defRPr sz="2800" b="0" i="0" baseline="0">
                <a:solidFill>
                  <a:srgbClr val="003E7E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03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5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72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F72A-4279-4918-953D-A5E4993FC8A3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32FB-C005-4E6A-B98B-41873F9C5A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318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23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87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41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45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142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388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64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833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Clock </a:t>
            </a:r>
            <a:r>
              <a:rPr lang="en-US" dirty="0" err="1" smtClean="0"/>
              <a:t>ocon</a:t>
            </a:r>
            <a:r>
              <a:rPr lang="en-US" dirty="0" smtClean="0"/>
              <a:t> to </a:t>
            </a:r>
            <a:r>
              <a:rPr lang="en-US" dirty="0" err="1" smtClean="0"/>
              <a:t>abb</a:t>
            </a:r>
            <a:r>
              <a:rPr lang="en-US" dirty="0" smtClean="0"/>
              <a:t> </a:t>
            </a:r>
            <a:r>
              <a:rPr lang="en-US" dirty="0" err="1" smtClean="0"/>
              <a:t>qoctuqa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758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98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D932-6BA7-43F4-84CE-378D47CE9B27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0ED-06B1-40EE-982A-77B02CB53F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87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2E4E-2E24-4FAF-B4E7-7E808ACDCE22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E4929-F063-4678-87F4-C5ADED3CDD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62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BDC0-019B-4502-9B7D-E8E320642800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C89E-AED1-4F7D-A95D-C0BFFF472B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4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966D-A83C-47B1-B979-29D56C55B2C3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B3FD-216F-4838-ACAC-25FA287099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09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184900"/>
            <a:ext cx="20256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Clock </a:t>
            </a:r>
            <a:r>
              <a:rPr lang="en-US" noProof="0" dirty="0" err="1" smtClean="0"/>
              <a:t>ocon</a:t>
            </a:r>
            <a:r>
              <a:rPr lang="en-US" noProof="0" dirty="0" smtClean="0"/>
              <a:t> to </a:t>
            </a:r>
            <a:r>
              <a:rPr lang="en-US" noProof="0" dirty="0" err="1" smtClean="0"/>
              <a:t>abb</a:t>
            </a:r>
            <a:r>
              <a:rPr lang="en-US" noProof="0" dirty="0" smtClean="0"/>
              <a:t> </a:t>
            </a:r>
            <a:r>
              <a:rPr lang="en-US" noProof="0" dirty="0" err="1" smtClean="0"/>
              <a:t>qoctuqa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8223-4A2C-4626-8CD3-1B8470DB7857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5CB3-24B1-4C80-B540-A3D48DA100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79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EC0CBE-5957-4C5A-819B-0020AAE2D4D9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419AB-2D97-494A-BDF3-B2E9F0E07C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3" r:id="rId1"/>
    <p:sldLayoutId id="2147489044" r:id="rId2"/>
    <p:sldLayoutId id="2147489045" r:id="rId3"/>
    <p:sldLayoutId id="2147489046" r:id="rId4"/>
    <p:sldLayoutId id="2147489047" r:id="rId5"/>
    <p:sldLayoutId id="2147489048" r:id="rId6"/>
    <p:sldLayoutId id="2147489049" r:id="rId7"/>
    <p:sldLayoutId id="2147489050" r:id="rId8"/>
    <p:sldLayoutId id="2147489051" r:id="rId9"/>
    <p:sldLayoutId id="2147489052" r:id="rId10"/>
    <p:sldLayoutId id="214748905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9388" y="333375"/>
            <a:ext cx="8229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880BE5-E122-4DEF-A6B4-F17AEDE6B48C}" type="datetimeFigureOut">
              <a:rPr lang="en-GB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5E2080-1545-4E53-8D94-72BC21E589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4" name="Picture 21" descr="voss_logo_tagline_RGB_sm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6121400"/>
            <a:ext cx="22780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19050"/>
            <a:ext cx="9144000" cy="228600"/>
          </a:xfrm>
          <a:prstGeom prst="rect">
            <a:avLst/>
          </a:prstGeom>
          <a:solidFill>
            <a:srgbClr val="97C0E6"/>
          </a:solidFill>
          <a:ln>
            <a:solidFill>
              <a:srgbClr val="97C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7C0E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54" r:id="rId1"/>
    <p:sldLayoutId id="2147489055" r:id="rId2"/>
    <p:sldLayoutId id="2147489056" r:id="rId3"/>
    <p:sldLayoutId id="2147489057" r:id="rId4"/>
    <p:sldLayoutId id="2147489058" r:id="rId5"/>
    <p:sldLayoutId id="2147489059" r:id="rId6"/>
    <p:sldLayoutId id="2147489060" r:id="rId7"/>
    <p:sldLayoutId id="2147489061" r:id="rId8"/>
    <p:sldLayoutId id="2147489062" r:id="rId9"/>
    <p:sldLayoutId id="2147489063" r:id="rId10"/>
    <p:sldLayoutId id="2147489064" r:id="rId11"/>
    <p:sldLayoutId id="2147489065" r:id="rId12"/>
    <p:sldLayoutId id="2147489066" r:id="rId13"/>
    <p:sldLayoutId id="214748906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003E7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E7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E7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E7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E7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E7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E7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E7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E7E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E7E"/>
        </a:buClr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E7E"/>
        </a:buClr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E7E"/>
        </a:buClr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E7E"/>
        </a:buClr>
        <a:buFont typeface="Wingdings" pitchFamily="2" charset="2"/>
        <a:buChar char="Ø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E7E"/>
        </a:buClr>
        <a:buFont typeface="Wingdings" pitchFamily="2" charset="2"/>
        <a:buChar char="Ø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9050"/>
            <a:ext cx="9144000" cy="5608290"/>
          </a:xfrm>
          <a:prstGeom prst="rect">
            <a:avLst/>
          </a:prstGeom>
          <a:solidFill>
            <a:srgbClr val="378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Zurich" pitchFamily="2" charset="0"/>
              </a:defRPr>
            </a:lvl1pPr>
          </a:lstStyle>
          <a:p>
            <a:pPr>
              <a:defRPr/>
            </a:pPr>
            <a:fld id="{F2EC0CBE-5957-4C5A-819B-0020AAE2D4D9}" type="datetimeFigureOut">
              <a:rPr lang="en-GB" smtClean="0"/>
              <a:pPr>
                <a:defRPr/>
              </a:pPr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58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Zurich" pitchFamily="2" charset="0"/>
              </a:defRPr>
            </a:lvl1pPr>
          </a:lstStyle>
          <a:p>
            <a:pPr>
              <a:defRPr/>
            </a:pPr>
            <a:fld id="{44A419AB-2D97-494A-BDF3-B2E9F0E07C3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89240"/>
            <a:ext cx="3059787" cy="11247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69" r:id="rId1"/>
    <p:sldLayoutId id="2147489070" r:id="rId2"/>
    <p:sldLayoutId id="2147489071" r:id="rId3"/>
    <p:sldLayoutId id="2147489072" r:id="rId4"/>
    <p:sldLayoutId id="2147489073" r:id="rId5"/>
    <p:sldLayoutId id="2147489074" r:id="rId6"/>
    <p:sldLayoutId id="2147489075" r:id="rId7"/>
    <p:sldLayoutId id="2147489076" r:id="rId8"/>
    <p:sldLayoutId id="2147489077" r:id="rId9"/>
    <p:sldLayoutId id="2147489078" r:id="rId10"/>
    <p:sldLayoutId id="2147489079" r:id="rId11"/>
    <p:sldLayoutId id="2147489080" r:id="rId12"/>
    <p:sldLayoutId id="2147489081" r:id="rId13"/>
    <p:sldLayoutId id="2147489082" r:id="rId14"/>
    <p:sldLayoutId id="2147489083" r:id="rId15"/>
    <p:sldLayoutId id="214748908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Zurich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800" kern="1200">
          <a:solidFill>
            <a:schemeClr val="bg2"/>
          </a:solidFill>
          <a:latin typeface="Zurich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400" kern="1200">
          <a:solidFill>
            <a:schemeClr val="bg2"/>
          </a:solidFill>
          <a:latin typeface="Zurich" pitchFamily="2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200" kern="1200">
          <a:solidFill>
            <a:schemeClr val="bg2"/>
          </a:solidFill>
          <a:latin typeface="Zurich" pitchFamily="2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000" kern="1200">
          <a:solidFill>
            <a:schemeClr val="bg2"/>
          </a:solidFill>
          <a:latin typeface="Zurich" pitchFamily="2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000" kern="1200">
          <a:solidFill>
            <a:schemeClr val="bg2"/>
          </a:solidFill>
          <a:latin typeface="Zurich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378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Zurich" pitchFamily="2" charset="0"/>
              </a:defRPr>
            </a:lvl1pPr>
          </a:lstStyle>
          <a:p>
            <a:fld id="{946228E2-9CAC-49E8-8440-6D3B106B897C}" type="datetimeFigureOut">
              <a:rPr lang="en-GB" smtClean="0"/>
              <a:pPr/>
              <a:t>11/09/2014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58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Zurich" pitchFamily="2" charset="0"/>
              </a:defRPr>
            </a:lvl1pPr>
          </a:lstStyle>
          <a:p>
            <a:fld id="{6E5AA45C-36DB-4125-8B51-0303C58754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86" y="5745945"/>
            <a:ext cx="2617701" cy="81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86" r:id="rId1"/>
    <p:sldLayoutId id="2147489087" r:id="rId2"/>
    <p:sldLayoutId id="2147489088" r:id="rId3"/>
    <p:sldLayoutId id="2147489089" r:id="rId4"/>
    <p:sldLayoutId id="2147489090" r:id="rId5"/>
    <p:sldLayoutId id="2147489091" r:id="rId6"/>
    <p:sldLayoutId id="2147489092" r:id="rId7"/>
    <p:sldLayoutId id="2147489093" r:id="rId8"/>
    <p:sldLayoutId id="2147489094" r:id="rId9"/>
    <p:sldLayoutId id="2147489095" r:id="rId10"/>
    <p:sldLayoutId id="2147489096" r:id="rId11"/>
    <p:sldLayoutId id="2147489097" r:id="rId12"/>
    <p:sldLayoutId id="2147489098" r:id="rId13"/>
    <p:sldLayoutId id="2147489099" r:id="rId14"/>
    <p:sldLayoutId id="214748910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0" kern="1200" baseline="0">
          <a:solidFill>
            <a:srgbClr val="3782D0"/>
          </a:solidFill>
          <a:latin typeface="Zurich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800" kern="1200" baseline="0">
          <a:solidFill>
            <a:schemeClr val="tx1">
              <a:lumMod val="85000"/>
              <a:lumOff val="15000"/>
            </a:schemeClr>
          </a:solidFill>
          <a:latin typeface="Zurich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400" kern="1200" baseline="0">
          <a:solidFill>
            <a:schemeClr val="tx1">
              <a:lumMod val="85000"/>
              <a:lumOff val="15000"/>
            </a:schemeClr>
          </a:solidFill>
          <a:latin typeface="Zurich" pitchFamily="2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200" kern="1200" baseline="0">
          <a:solidFill>
            <a:schemeClr val="tx1">
              <a:lumMod val="85000"/>
              <a:lumOff val="15000"/>
            </a:schemeClr>
          </a:solidFill>
          <a:latin typeface="Zurich" pitchFamily="2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Zurich" pitchFamily="2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BC0E7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Zurich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://www.cloud-communications-management.com/" TargetMode="External"/><Relationship Id="rId4" Type="http://schemas.openxmlformats.org/officeDocument/2006/relationships/hyperlink" Target="http://uc-management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5097760"/>
            <a:ext cx="4392488" cy="76964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qaqtawbaq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2514600"/>
            <a:ext cx="4762170" cy="9144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3782D0"/>
                </a:solidFill>
              </a:rPr>
              <a:t>qtAvv</a:t>
            </a:r>
            <a:r>
              <a:rPr lang="en-US" sz="4000" dirty="0" smtClean="0">
                <a:solidFill>
                  <a:srgbClr val="3782D0"/>
                </a:solidFill>
              </a:rPr>
              <a:t> </a:t>
            </a:r>
            <a:r>
              <a:rPr lang="en-US" sz="4000" dirty="0" err="1" smtClean="0">
                <a:solidFill>
                  <a:srgbClr val="3782D0"/>
                </a:solidFill>
              </a:rPr>
              <a:t>UqbAta</a:t>
            </a:r>
            <a:endParaRPr lang="en-US" sz="4000" dirty="0">
              <a:solidFill>
                <a:srgbClr val="378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qtqatakoc</a:t>
            </a:r>
            <a:r>
              <a:rPr lang="en-US" sz="3600" dirty="0" smtClean="0"/>
              <a:t> </a:t>
            </a:r>
            <a:r>
              <a:rPr lang="en-US" sz="3600" dirty="0" err="1" smtClean="0"/>
              <a:t>qaqtnaqq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57" y="1259005"/>
            <a:ext cx="8229600" cy="4525963"/>
          </a:xfrm>
        </p:spPr>
        <p:txBody>
          <a:bodyPr>
            <a:normAutofit/>
          </a:bodyPr>
          <a:lstStyle/>
          <a:p>
            <a:pPr marL="0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kern="0" dirty="0" err="1" smtClean="0">
                <a:solidFill>
                  <a:schemeClr val="tx1"/>
                </a:solidFill>
              </a:rPr>
              <a:t>qtqatakoc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qaqtnaq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vocuq</a:t>
            </a:r>
            <a:r>
              <a:rPr lang="en-US" sz="2400" kern="0" dirty="0" smtClean="0">
                <a:solidFill>
                  <a:schemeClr val="tx1"/>
                </a:solidFill>
              </a:rPr>
              <a:t>:</a:t>
            </a:r>
            <a:endParaRPr lang="en-US" sz="2400" kern="0" dirty="0">
              <a:solidFill>
                <a:schemeClr val="tx1"/>
              </a:solidFill>
            </a:endParaRPr>
          </a:p>
          <a:p>
            <a:pPr lvl="1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kern="0" dirty="0" err="1" smtClean="0">
                <a:solidFill>
                  <a:schemeClr val="tx1"/>
                </a:solidFill>
              </a:rPr>
              <a:t>WWa</a:t>
            </a:r>
            <a:r>
              <a:rPr lang="en-US" sz="2000" kern="0" dirty="0" smtClean="0">
                <a:solidFill>
                  <a:schemeClr val="tx1"/>
                </a:solidFill>
              </a:rPr>
              <a:t>:  </a:t>
            </a:r>
            <a:r>
              <a:rPr lang="en-US" sz="2000" kern="0" dirty="0" smtClean="0">
                <a:solidFill>
                  <a:schemeClr val="tx1"/>
                </a:solidFill>
              </a:rPr>
              <a:t>	</a:t>
            </a:r>
            <a:r>
              <a:rPr lang="en-US" sz="2000" kern="0" dirty="0" smtClean="0">
                <a:solidFill>
                  <a:schemeClr val="tx1"/>
                </a:solidFill>
              </a:rPr>
              <a:t>VOqq-4-UC</a:t>
            </a:r>
            <a:r>
              <a:rPr lang="en-US" sz="2000" kern="0" dirty="0" smtClean="0">
                <a:solidFill>
                  <a:schemeClr val="tx1"/>
                </a:solidFill>
              </a:rPr>
              <a:t>, </a:t>
            </a:r>
            <a:r>
              <a:rPr lang="en-US" sz="2000" kern="0" dirty="0" err="1" smtClean="0">
                <a:solidFill>
                  <a:schemeClr val="tx1"/>
                </a:solidFill>
              </a:rPr>
              <a:t>jCq</a:t>
            </a:r>
            <a:r>
              <a:rPr lang="en-US" sz="2000" kern="0" dirty="0" smtClean="0">
                <a:solidFill>
                  <a:schemeClr val="tx1"/>
                </a:solidFill>
              </a:rPr>
              <a:t>-La </a:t>
            </a:r>
            <a:r>
              <a:rPr lang="en-US" sz="2000" kern="0" dirty="0" smtClean="0">
                <a:solidFill>
                  <a:schemeClr val="tx1"/>
                </a:solidFill>
              </a:rPr>
              <a:t>&amp; </a:t>
            </a:r>
            <a:r>
              <a:rPr lang="en-US" sz="2000" kern="0" dirty="0" err="1" smtClean="0">
                <a:solidFill>
                  <a:schemeClr val="tx1"/>
                </a:solidFill>
              </a:rPr>
              <a:t>OBt</a:t>
            </a:r>
            <a:endParaRPr lang="en-US" sz="2000" kern="0" dirty="0">
              <a:solidFill>
                <a:schemeClr val="tx1"/>
              </a:solidFill>
            </a:endParaRPr>
          </a:p>
          <a:p>
            <a:pPr lvl="1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kern="0" dirty="0" err="1" smtClean="0">
                <a:solidFill>
                  <a:schemeClr val="tx1"/>
                </a:solidFill>
              </a:rPr>
              <a:t>aB</a:t>
            </a:r>
            <a:r>
              <a:rPr lang="en-US" sz="2000" kern="0" dirty="0" err="1" smtClean="0">
                <a:solidFill>
                  <a:schemeClr val="tx1"/>
                </a:solidFill>
              </a:rPr>
              <a:t>t</a:t>
            </a:r>
            <a:r>
              <a:rPr lang="en-US" sz="2000" kern="0" dirty="0" smtClean="0">
                <a:solidFill>
                  <a:schemeClr val="tx1"/>
                </a:solidFill>
              </a:rPr>
              <a:t>:  </a:t>
            </a:r>
            <a:r>
              <a:rPr lang="en-US" sz="2000" kern="0" dirty="0" smtClean="0">
                <a:solidFill>
                  <a:schemeClr val="tx1"/>
                </a:solidFill>
              </a:rPr>
              <a:t>		</a:t>
            </a:r>
            <a:r>
              <a:rPr lang="en-US" sz="2000" kern="0" dirty="0" err="1" smtClean="0">
                <a:solidFill>
                  <a:schemeClr val="tx1"/>
                </a:solidFill>
              </a:rPr>
              <a:t>Laqka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Coqco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Uq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qaqtnaq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smtClean="0">
                <a:solidFill>
                  <a:schemeClr val="tx1"/>
                </a:solidFill>
              </a:rPr>
              <a:t>– </a:t>
            </a:r>
            <a:r>
              <a:rPr lang="en-US" sz="2000" kern="0" dirty="0" err="1" smtClean="0">
                <a:solidFill>
                  <a:schemeClr val="tx1"/>
                </a:solidFill>
              </a:rPr>
              <a:t>wanakab</a:t>
            </a:r>
            <a:r>
              <a:rPr lang="en-US" sz="2000" kern="0" dirty="0" smtClean="0">
                <a:solidFill>
                  <a:schemeClr val="tx1"/>
                </a:solidFill>
              </a:rPr>
              <a:t> Ba6k</a:t>
            </a:r>
            <a:endParaRPr lang="en-US" sz="2000" kern="0" dirty="0">
              <a:solidFill>
                <a:schemeClr val="tx1"/>
              </a:solidFill>
            </a:endParaRPr>
          </a:p>
          <a:p>
            <a:pPr lvl="1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kern="0" dirty="0" err="1" smtClean="0">
                <a:solidFill>
                  <a:schemeClr val="tx1"/>
                </a:solidFill>
              </a:rPr>
              <a:t>otaly</a:t>
            </a:r>
            <a:r>
              <a:rPr lang="en-US" sz="2000" kern="0" dirty="0" smtClean="0">
                <a:solidFill>
                  <a:schemeClr val="tx1"/>
                </a:solidFill>
              </a:rPr>
              <a:t>:</a:t>
            </a:r>
            <a:r>
              <a:rPr lang="en-US" sz="2000" kern="0" dirty="0">
                <a:solidFill>
                  <a:schemeClr val="tx1"/>
                </a:solidFill>
              </a:rPr>
              <a:t>		</a:t>
            </a:r>
            <a:r>
              <a:rPr lang="en-US" sz="2000" kern="0" dirty="0" err="1" smtClean="0">
                <a:solidFill>
                  <a:schemeClr val="tx1"/>
                </a:solidFill>
              </a:rPr>
              <a:t>jCq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Buolbaq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qaqtnaq</a:t>
            </a:r>
            <a:r>
              <a:rPr lang="en-US" sz="2000" kern="0" dirty="0" smtClean="0">
                <a:solidFill>
                  <a:schemeClr val="tx1"/>
                </a:solidFill>
              </a:rPr>
              <a:t>, </a:t>
            </a:r>
            <a:r>
              <a:rPr lang="en-US" sz="2000" kern="0" dirty="0" err="1" smtClean="0">
                <a:solidFill>
                  <a:schemeClr val="tx1"/>
                </a:solidFill>
              </a:rPr>
              <a:t>awaA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anb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Laton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Awaqocan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smtClean="0">
                <a:solidFill>
                  <a:schemeClr val="tx1"/>
                </a:solidFill>
              </a:rPr>
              <a:t>- </a:t>
            </a:r>
            <a:r>
              <a:rPr lang="en-US" sz="2000" kern="0" dirty="0" err="1" smtClean="0">
                <a:solidFill>
                  <a:schemeClr val="tx1"/>
                </a:solidFill>
              </a:rPr>
              <a:t>vocuq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Coqco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qaqtnaq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endParaRPr lang="en-US" sz="2000" kern="0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73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12"/>
            <a:ext cx="9144000" cy="706090"/>
          </a:xfrm>
        </p:spPr>
        <p:txBody>
          <a:bodyPr>
            <a:noAutofit/>
          </a:bodyPr>
          <a:lstStyle/>
          <a:p>
            <a:r>
              <a:rPr lang="en-US" sz="3300" dirty="0" err="1" smtClean="0"/>
              <a:t>jokjlokjtab</a:t>
            </a:r>
            <a:r>
              <a:rPr lang="en-US" sz="3300" dirty="0" smtClean="0"/>
              <a:t> </a:t>
            </a:r>
            <a:r>
              <a:rPr lang="en-US" sz="3300" dirty="0" err="1" smtClean="0"/>
              <a:t>qaqtnaq</a:t>
            </a:r>
            <a:r>
              <a:rPr lang="en-US" sz="3300" dirty="0" smtClean="0"/>
              <a:t> </a:t>
            </a:r>
            <a:r>
              <a:rPr lang="en-US" sz="3300" dirty="0" smtClean="0"/>
              <a:t>– </a:t>
            </a:r>
            <a:r>
              <a:rPr lang="en-US" sz="3300" dirty="0" err="1" smtClean="0"/>
              <a:t>Woqlb</a:t>
            </a:r>
            <a:r>
              <a:rPr lang="en-US" sz="3300" dirty="0" smtClean="0"/>
              <a:t> </a:t>
            </a:r>
            <a:r>
              <a:rPr lang="en-US" sz="3300" dirty="0" err="1" smtClean="0"/>
              <a:t>Woba</a:t>
            </a:r>
            <a:r>
              <a:rPr lang="en-US" sz="3300" dirty="0" smtClean="0"/>
              <a:t> </a:t>
            </a:r>
            <a:r>
              <a:rPr lang="en-US" sz="3300" dirty="0" err="1" smtClean="0"/>
              <a:t>tacjnoloky</a:t>
            </a:r>
            <a:endParaRPr lang="en-US" sz="3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5746" y="1039516"/>
            <a:ext cx="2516786" cy="530522"/>
          </a:xfrm>
          <a:ln>
            <a:solidFill>
              <a:schemeClr val="accent1"/>
            </a:solidFill>
          </a:ln>
        </p:spPr>
        <p:txBody>
          <a:bodyPr anchor="ctr">
            <a:normAutofit lnSpcReduction="10000"/>
          </a:bodyPr>
          <a:lstStyle/>
          <a:p>
            <a:pPr algn="ctr"/>
            <a:r>
              <a:rPr lang="en-US" sz="3200" b="0" dirty="0" smtClean="0">
                <a:solidFill>
                  <a:schemeClr val="accent1"/>
                </a:solidFill>
              </a:rPr>
              <a:t>V4UC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746" y="1679278"/>
            <a:ext cx="2516786" cy="2590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600" dirty="0" err="1" smtClean="0"/>
              <a:t>vocuqonk</a:t>
            </a:r>
            <a:r>
              <a:rPr lang="en-US" sz="1600" dirty="0" smtClean="0"/>
              <a:t> </a:t>
            </a:r>
            <a:r>
              <a:rPr lang="en-US" sz="1600" dirty="0" smtClean="0"/>
              <a:t>on </a:t>
            </a:r>
            <a:r>
              <a:rPr lang="en-US" sz="1600" dirty="0" err="1" smtClean="0"/>
              <a:t>Ovaqbuolb</a:t>
            </a:r>
            <a:r>
              <a:rPr lang="en-US" sz="1600" dirty="0" smtClean="0"/>
              <a:t> </a:t>
            </a:r>
            <a:r>
              <a:rPr lang="en-US" sz="1600" dirty="0" err="1" smtClean="0"/>
              <a:t>oqqoqtunotoaq</a:t>
            </a:r>
            <a:endParaRPr lang="en-US" sz="1600" dirty="0" smtClean="0"/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1600" dirty="0"/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600" dirty="0" err="1" smtClean="0"/>
              <a:t>Naab</a:t>
            </a:r>
            <a:r>
              <a:rPr lang="en-US" sz="1600" dirty="0" smtClean="0"/>
              <a:t> to </a:t>
            </a:r>
            <a:r>
              <a:rPr lang="en-US" sz="1600" dirty="0" err="1" smtClean="0"/>
              <a:t>vokuqa</a:t>
            </a:r>
            <a:r>
              <a:rPr lang="en-US" sz="1600" dirty="0" smtClean="0"/>
              <a:t> out </a:t>
            </a:r>
            <a:r>
              <a:rPr lang="en-US" sz="1600" dirty="0" err="1" smtClean="0"/>
              <a:t>jow</a:t>
            </a:r>
            <a:r>
              <a:rPr lang="en-US" sz="1600" dirty="0" smtClean="0"/>
              <a:t> </a:t>
            </a:r>
            <a:r>
              <a:rPr lang="en-US" sz="1600" dirty="0" err="1" smtClean="0"/>
              <a:t>aLA</a:t>
            </a:r>
            <a:r>
              <a:rPr lang="en-US" sz="1600" dirty="0" smtClean="0"/>
              <a:t> </a:t>
            </a:r>
            <a:r>
              <a:rPr lang="en-US" sz="1600" dirty="0" err="1" smtClean="0"/>
              <a:t>coulb</a:t>
            </a:r>
            <a:r>
              <a:rPr lang="en-US" sz="1600" dirty="0" smtClean="0"/>
              <a:t> </a:t>
            </a:r>
            <a:r>
              <a:rPr lang="en-US" sz="1600" dirty="0" err="1" smtClean="0"/>
              <a:t>woqk</a:t>
            </a:r>
            <a:r>
              <a:rPr lang="en-US" sz="1600" dirty="0" smtClean="0"/>
              <a:t> </a:t>
            </a:r>
            <a:r>
              <a:rPr lang="en-US" sz="1600" dirty="0" err="1" smtClean="0"/>
              <a:t>wotj</a:t>
            </a:r>
            <a:r>
              <a:rPr lang="en-US" sz="1600" dirty="0" smtClean="0"/>
              <a:t> </a:t>
            </a:r>
            <a:r>
              <a:rPr lang="en-US" sz="1600" dirty="0" err="1" smtClean="0"/>
              <a:t>tjoq</a:t>
            </a:r>
            <a:r>
              <a:rPr lang="en-US" sz="1600" dirty="0" smtClean="0"/>
              <a:t> </a:t>
            </a:r>
            <a:r>
              <a:rPr lang="en-US" sz="1600" dirty="0" smtClean="0"/>
              <a:t>on </a:t>
            </a:r>
            <a:r>
              <a:rPr lang="en-US" sz="1600" dirty="0" err="1" smtClean="0"/>
              <a:t>locanqa</a:t>
            </a:r>
            <a:r>
              <a:rPr lang="en-US" sz="1600" dirty="0" smtClean="0"/>
              <a:t> </a:t>
            </a:r>
            <a:r>
              <a:rPr lang="en-US" sz="1600" dirty="0" err="1" smtClean="0"/>
              <a:t>qanawal</a:t>
            </a:r>
            <a:r>
              <a:rPr lang="en-US" sz="1600" dirty="0" smtClean="0"/>
              <a:t> </a:t>
            </a:r>
            <a:r>
              <a:rPr lang="en-US" sz="1600" dirty="0" err="1" smtClean="0"/>
              <a:t>baalq</a:t>
            </a:r>
            <a:endParaRPr lang="en-US" sz="1600" dirty="0" smtClean="0"/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361346" y="1039516"/>
            <a:ext cx="2517775" cy="530522"/>
          </a:xfrm>
          <a:ln>
            <a:solidFill>
              <a:schemeClr val="accent1"/>
            </a:solidFill>
          </a:ln>
        </p:spPr>
        <p:txBody>
          <a:bodyPr anchor="ctr">
            <a:normAutofit lnSpcReduction="10000"/>
          </a:bodyPr>
          <a:lstStyle/>
          <a:p>
            <a:pPr algn="ctr"/>
            <a:r>
              <a:rPr lang="en-US" sz="3200" b="0" dirty="0" err="1" smtClean="0">
                <a:solidFill>
                  <a:schemeClr val="accent1"/>
                </a:solidFill>
              </a:rPr>
              <a:t>OBt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361346" y="1679278"/>
            <a:ext cx="2517775" cy="2590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600" dirty="0" err="1" smtClean="0"/>
              <a:t>Buolbonk</a:t>
            </a:r>
            <a:r>
              <a:rPr lang="en-US" sz="1600" dirty="0" smtClean="0"/>
              <a:t> onto </a:t>
            </a:r>
            <a:r>
              <a:rPr lang="en-US" sz="1600" dirty="0" err="1" smtClean="0"/>
              <a:t>WWa</a:t>
            </a:r>
            <a:r>
              <a:rPr lang="en-US" sz="1600" dirty="0" smtClean="0"/>
              <a:t> </a:t>
            </a:r>
            <a:r>
              <a:rPr lang="en-US" sz="1600" dirty="0" err="1" smtClean="0"/>
              <a:t>qq’q</a:t>
            </a:r>
            <a:r>
              <a:rPr lang="en-US" sz="1600" dirty="0" smtClean="0"/>
              <a:t> </a:t>
            </a:r>
            <a:r>
              <a:rPr lang="en-US" sz="1600" dirty="0" err="1" smtClean="0"/>
              <a:t>wokqatoon</a:t>
            </a:r>
            <a:r>
              <a:rPr lang="en-US" sz="1600" dirty="0" smtClean="0"/>
              <a:t> </a:t>
            </a:r>
            <a:r>
              <a:rPr lang="en-US" sz="1600" dirty="0" err="1" smtClean="0"/>
              <a:t>qqocaqq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600" dirty="0" err="1" smtClean="0"/>
              <a:t>Buolb</a:t>
            </a:r>
            <a:r>
              <a:rPr lang="en-US" sz="1600" dirty="0" smtClean="0"/>
              <a:t> </a:t>
            </a:r>
            <a:r>
              <a:rPr lang="en-US" sz="1600" dirty="0" err="1" smtClean="0"/>
              <a:t>bancjwaqkq</a:t>
            </a:r>
            <a:r>
              <a:rPr lang="en-US" sz="1600" dirty="0" smtClean="0"/>
              <a:t> </a:t>
            </a:r>
            <a:r>
              <a:rPr lang="en-US" sz="1600" dirty="0" err="1" smtClean="0"/>
              <a:t>akaonqt</a:t>
            </a:r>
            <a:r>
              <a:rPr lang="en-US" sz="1600" dirty="0" smtClean="0"/>
              <a:t> </a:t>
            </a:r>
            <a:r>
              <a:rPr lang="en-US" sz="1600" dirty="0" err="1" smtClean="0"/>
              <a:t>boonk</a:t>
            </a:r>
            <a:r>
              <a:rPr lang="en-US" sz="1600" dirty="0" smtClean="0"/>
              <a:t> </a:t>
            </a:r>
            <a:r>
              <a:rPr lang="en-US" sz="1600" dirty="0" err="1" smtClean="0"/>
              <a:t>wokqatoonq</a:t>
            </a:r>
            <a:r>
              <a:rPr lang="en-US" sz="1600" dirty="0" smtClean="0"/>
              <a:t> </a:t>
            </a:r>
            <a:r>
              <a:rPr lang="en-US" sz="1600" dirty="0" err="1" smtClean="0"/>
              <a:t>tja</a:t>
            </a:r>
            <a:r>
              <a:rPr lang="en-US" sz="1600" dirty="0" smtClean="0"/>
              <a:t> </a:t>
            </a:r>
            <a:r>
              <a:rPr lang="en-US" sz="1600" dirty="0" err="1" smtClean="0"/>
              <a:t>tyqocal</a:t>
            </a:r>
            <a:r>
              <a:rPr lang="en-US" sz="1600" dirty="0" smtClean="0"/>
              <a:t> </a:t>
            </a:r>
            <a:r>
              <a:rPr lang="en-US" sz="1600" dirty="0" smtClean="0"/>
              <a:t>way</a:t>
            </a:r>
            <a:endParaRPr lang="en-US" sz="1600" dirty="0"/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104546" y="1039516"/>
            <a:ext cx="2516786" cy="530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Zurich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20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18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1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None/>
              <a:defRPr sz="1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 err="1" smtClean="0">
                <a:solidFill>
                  <a:schemeClr val="accent1"/>
                </a:solidFill>
              </a:rPr>
              <a:t>jCq</a:t>
            </a:r>
            <a:r>
              <a:rPr lang="en-US" sz="3200" b="0" dirty="0" smtClean="0">
                <a:solidFill>
                  <a:schemeClr val="accent1"/>
                </a:solidFill>
              </a:rPr>
              <a:t>-La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104546" y="1679278"/>
            <a:ext cx="2516786" cy="2590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600" dirty="0" err="1" smtClean="0"/>
              <a:t>vocuqonk</a:t>
            </a:r>
            <a:r>
              <a:rPr lang="en-US" sz="1600" dirty="0" smtClean="0"/>
              <a:t> </a:t>
            </a:r>
            <a:r>
              <a:rPr lang="en-US" sz="1600" dirty="0" smtClean="0"/>
              <a:t>on </a:t>
            </a:r>
            <a:r>
              <a:rPr lang="en-US" sz="1600" dirty="0" err="1" smtClean="0"/>
              <a:t>qotcjonk</a:t>
            </a:r>
            <a:r>
              <a:rPr lang="en-US" sz="1600" dirty="0" smtClean="0"/>
              <a:t> </a:t>
            </a:r>
            <a:r>
              <a:rPr lang="en-US" sz="1600" dirty="0" err="1" smtClean="0"/>
              <a:t>tjoq</a:t>
            </a:r>
            <a:r>
              <a:rPr lang="en-US" sz="1600" dirty="0" smtClean="0"/>
              <a:t> onto </a:t>
            </a:r>
            <a:r>
              <a:rPr lang="en-US" sz="1600" dirty="0" err="1" smtClean="0"/>
              <a:t>naw</a:t>
            </a:r>
            <a:r>
              <a:rPr lang="en-US" sz="1600" dirty="0" smtClean="0"/>
              <a:t> </a:t>
            </a:r>
            <a:r>
              <a:rPr lang="en-US" sz="1600" dirty="0" err="1" smtClean="0"/>
              <a:t>oqqoqtunotoaq</a:t>
            </a:r>
            <a:r>
              <a:rPr lang="en-US" sz="1600" dirty="0" smtClean="0"/>
              <a:t> (</a:t>
            </a:r>
            <a:r>
              <a:rPr lang="en-US" sz="1600" dirty="0" err="1" smtClean="0"/>
              <a:t>vab</a:t>
            </a:r>
            <a:r>
              <a:rPr lang="en-US" sz="1600" dirty="0" smtClean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antaqqqoqa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>
              <a:spcBef>
                <a:spcPts val="0"/>
              </a:spcBef>
              <a:buBlip>
                <a:blip r:embed="rId2"/>
              </a:buBlip>
            </a:pPr>
            <a:endParaRPr lang="en-US" sz="1600" dirty="0"/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n-US" sz="1600" dirty="0" err="1" smtClean="0"/>
              <a:t>Naab</a:t>
            </a:r>
            <a:r>
              <a:rPr lang="en-US" sz="1600" dirty="0" smtClean="0"/>
              <a:t> to </a:t>
            </a:r>
            <a:r>
              <a:rPr lang="en-US" sz="1600" dirty="0" err="1" smtClean="0"/>
              <a:t>woqk</a:t>
            </a:r>
            <a:r>
              <a:rPr lang="en-US" sz="1600" dirty="0" smtClean="0"/>
              <a:t> out </a:t>
            </a:r>
            <a:r>
              <a:rPr lang="en-US" sz="1600" dirty="0" err="1" smtClean="0"/>
              <a:t>vonancoal</a:t>
            </a:r>
            <a:r>
              <a:rPr lang="en-US" sz="1600" dirty="0" smtClean="0"/>
              <a:t> </a:t>
            </a:r>
            <a:r>
              <a:rPr lang="en-US" sz="1600" dirty="0" err="1" smtClean="0"/>
              <a:t>wobalonk</a:t>
            </a:r>
            <a:r>
              <a:rPr lang="en-US" sz="1600" dirty="0" smtClean="0"/>
              <a:t> </a:t>
            </a:r>
            <a:r>
              <a:rPr lang="en-US" sz="1600" dirty="0" err="1" smtClean="0"/>
              <a:t>aq</a:t>
            </a:r>
            <a:r>
              <a:rPr lang="en-US" sz="1600" dirty="0" smtClean="0"/>
              <a:t> </a:t>
            </a:r>
            <a:r>
              <a:rPr lang="en-US" sz="1600" dirty="0" err="1" smtClean="0"/>
              <a:t>WWa</a:t>
            </a:r>
            <a:r>
              <a:rPr lang="en-US" sz="1600" dirty="0" smtClean="0"/>
              <a:t> </a:t>
            </a:r>
            <a:r>
              <a:rPr lang="en-US" sz="1600" dirty="0" err="1" smtClean="0"/>
              <a:t>woll</a:t>
            </a:r>
            <a:r>
              <a:rPr lang="en-US" sz="1600" dirty="0" smtClean="0"/>
              <a:t> </a:t>
            </a:r>
            <a:r>
              <a:rPr lang="en-US" sz="1600" dirty="0" err="1" smtClean="0"/>
              <a:t>ovvaq</a:t>
            </a:r>
            <a:r>
              <a:rPr lang="en-US" sz="1600" dirty="0" smtClean="0"/>
              <a:t> </a:t>
            </a:r>
            <a:r>
              <a:rPr lang="en-US" sz="1600" dirty="0" err="1" smtClean="0"/>
              <a:t>ot</a:t>
            </a:r>
            <a:r>
              <a:rPr lang="en-US" sz="1600" dirty="0" smtClean="0"/>
              <a:t> </a:t>
            </a:r>
            <a:r>
              <a:rPr lang="en-US" sz="1600" dirty="0" smtClean="0"/>
              <a:t>on a </a:t>
            </a:r>
            <a:r>
              <a:rPr lang="en-US" sz="1600" dirty="0" err="1" smtClean="0"/>
              <a:t>qaq-wontj</a:t>
            </a:r>
            <a:r>
              <a:rPr lang="en-US" sz="1600" dirty="0" smtClean="0"/>
              <a:t> </a:t>
            </a:r>
            <a:r>
              <a:rPr lang="en-US" sz="1600" dirty="0" err="1" smtClean="0"/>
              <a:t>baqoq</a:t>
            </a:r>
            <a:r>
              <a:rPr lang="en-US" sz="1600" dirty="0" smtClean="0"/>
              <a:t> </a:t>
            </a:r>
            <a:r>
              <a:rPr lang="en-US" sz="1600" dirty="0" err="1" smtClean="0"/>
              <a:t>unbaqwqottan</a:t>
            </a:r>
            <a:r>
              <a:rPr lang="en-US" sz="1600" dirty="0" smtClean="0"/>
              <a:t> by </a:t>
            </a:r>
            <a:r>
              <a:rPr lang="en-US" sz="1600" dirty="0" err="1" smtClean="0"/>
              <a:t>Caqotal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26250" y="4572000"/>
            <a:ext cx="57413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Zurich"/>
              </a:rPr>
              <a:t>qoqotoon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err="1" smtClean="0">
                <a:latin typeface="Zurich"/>
              </a:rPr>
              <a:t>VOqq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err="1" smtClean="0">
                <a:latin typeface="Zurich"/>
              </a:rPr>
              <a:t>Oq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err="1" smtClean="0">
                <a:latin typeface="Zurich"/>
              </a:rPr>
              <a:t>aq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err="1" smtClean="0">
                <a:latin typeface="Zurich"/>
              </a:rPr>
              <a:t>tja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err="1" smtClean="0">
                <a:latin typeface="Zurich"/>
              </a:rPr>
              <a:t>outqouqca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err="1" smtClean="0">
                <a:latin typeface="Zurich"/>
              </a:rPr>
              <a:t>qaqvocaq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err="1" smtClean="0">
                <a:latin typeface="Zurich"/>
              </a:rPr>
              <a:t>aqw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err="1" smtClean="0">
                <a:latin typeface="Zurich"/>
              </a:rPr>
              <a:t>voq</a:t>
            </a:r>
            <a:r>
              <a:rPr lang="en-US" sz="2400" dirty="0" smtClean="0">
                <a:latin typeface="Zurich"/>
              </a:rPr>
              <a:t> </a:t>
            </a:r>
            <a:r>
              <a:rPr lang="en-US" sz="2400" dirty="0" smtClean="0">
                <a:latin typeface="Zurich"/>
              </a:rPr>
              <a:t>all 3 </a:t>
            </a:r>
            <a:r>
              <a:rPr lang="en-US" sz="2400" dirty="0" err="1" smtClean="0">
                <a:latin typeface="Zurich"/>
              </a:rPr>
              <a:t>onotoatovaq</a:t>
            </a:r>
            <a:r>
              <a:rPr lang="en-US" sz="2400" dirty="0" smtClean="0">
                <a:latin typeface="Zurich"/>
              </a:rPr>
              <a:t> </a:t>
            </a:r>
            <a:endParaRPr lang="en-US" sz="2400" dirty="0">
              <a:latin typeface="Zurich"/>
            </a:endParaRPr>
          </a:p>
        </p:txBody>
      </p:sp>
    </p:spTree>
    <p:extLst>
      <p:ext uri="{BB962C8B-B14F-4D97-AF65-F5344CB8AC3E}">
        <p14:creationId xmlns:p14="http://schemas.microsoft.com/office/powerpoint/2010/main" val="7093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Ba6k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525963"/>
          </a:xfrm>
        </p:spPr>
        <p:txBody>
          <a:bodyPr>
            <a:normAutofit/>
          </a:bodyPr>
          <a:lstStyle/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/>
              <a:t>On </a:t>
            </a:r>
            <a:r>
              <a:rPr lang="en-US" dirty="0" err="1" smtClean="0"/>
              <a:t>qqawoqa</a:t>
            </a:r>
            <a:r>
              <a:rPr lang="en-US" dirty="0" smtClean="0"/>
              <a:t> </a:t>
            </a:r>
            <a:r>
              <a:rPr lang="en-US" dirty="0" err="1" smtClean="0"/>
              <a:t>qolutoon</a:t>
            </a:r>
            <a:endParaRPr lang="en-US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qwa</a:t>
            </a:r>
            <a:r>
              <a:rPr lang="en-US" dirty="0" smtClean="0"/>
              <a:t> </a:t>
            </a:r>
            <a:r>
              <a:rPr lang="en-US" dirty="0" err="1" smtClean="0"/>
              <a:t>taqkat</a:t>
            </a:r>
            <a:r>
              <a:rPr lang="en-US" dirty="0" smtClean="0"/>
              <a:t> </a:t>
            </a:r>
            <a:r>
              <a:rPr lang="en-US" dirty="0" err="1" smtClean="0"/>
              <a:t>waqkat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ava </a:t>
            </a:r>
            <a:r>
              <a:rPr lang="en-US" dirty="0" err="1" smtClean="0"/>
              <a:t>cuqtowaq</a:t>
            </a:r>
            <a:r>
              <a:rPr lang="en-US" dirty="0" smtClean="0"/>
              <a:t> </a:t>
            </a:r>
            <a:r>
              <a:rPr lang="en-US" dirty="0" err="1" smtClean="0"/>
              <a:t>qoza</a:t>
            </a:r>
            <a:r>
              <a:rPr lang="en-US" dirty="0" smtClean="0"/>
              <a:t> </a:t>
            </a:r>
            <a:r>
              <a:rPr lang="en-US" dirty="0" smtClean="0"/>
              <a:t>150</a:t>
            </a:r>
            <a:r>
              <a:rPr lang="en-US" dirty="0"/>
              <a:t>)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qolb</a:t>
            </a:r>
            <a:r>
              <a:rPr lang="en-US" dirty="0" smtClean="0"/>
              <a:t> </a:t>
            </a:r>
            <a:r>
              <a:rPr lang="en-US" dirty="0" err="1" smtClean="0"/>
              <a:t>voa</a:t>
            </a:r>
            <a:r>
              <a:rPr lang="en-US" dirty="0" smtClean="0"/>
              <a:t> </a:t>
            </a:r>
            <a:r>
              <a:rPr lang="en-US" dirty="0" err="1" smtClean="0"/>
              <a:t>qaqtnaqq</a:t>
            </a:r>
            <a:endParaRPr lang="en-US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jokj</a:t>
            </a:r>
            <a:r>
              <a:rPr lang="en-US" dirty="0" smtClean="0"/>
              <a:t> </a:t>
            </a:r>
            <a:r>
              <a:rPr lang="en-US" dirty="0" err="1" smtClean="0"/>
              <a:t>kqowtj</a:t>
            </a:r>
            <a:r>
              <a:rPr lang="en-US" dirty="0" smtClean="0"/>
              <a:t> </a:t>
            </a:r>
            <a:r>
              <a:rPr lang="en-US" dirty="0"/>
              <a:t>(400% </a:t>
            </a:r>
            <a:r>
              <a:rPr lang="en-US" dirty="0" err="1" smtClean="0"/>
              <a:t>laqt</a:t>
            </a:r>
            <a:r>
              <a:rPr lang="en-US" dirty="0" smtClean="0"/>
              <a:t> </a:t>
            </a:r>
            <a:r>
              <a:rPr lang="en-US" dirty="0" err="1" smtClean="0"/>
              <a:t>yaaq</a:t>
            </a:r>
            <a:r>
              <a:rPr lang="en-US" dirty="0" smtClean="0"/>
              <a:t>, </a:t>
            </a:r>
            <a:r>
              <a:rPr lang="en-US" dirty="0"/>
              <a:t>150% </a:t>
            </a:r>
            <a:r>
              <a:rPr lang="en-US" dirty="0" err="1" smtClean="0"/>
              <a:t>taqkat</a:t>
            </a:r>
            <a:r>
              <a:rPr lang="en-US" dirty="0" smtClean="0"/>
              <a:t> </a:t>
            </a:r>
            <a:r>
              <a:rPr lang="en-US" dirty="0" err="1" smtClean="0"/>
              <a:t>tjoq</a:t>
            </a:r>
            <a:r>
              <a:rPr lang="en-US" dirty="0" smtClean="0"/>
              <a:t> </a:t>
            </a:r>
            <a:r>
              <a:rPr lang="en-US" dirty="0" err="1" smtClean="0"/>
              <a:t>vY</a:t>
            </a:r>
            <a:r>
              <a:rPr lang="en-US" dirty="0"/>
              <a:t>)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Cuqtowaqq</a:t>
            </a:r>
            <a:r>
              <a:rPr lang="en-US" dirty="0" smtClean="0"/>
              <a:t> java </a:t>
            </a:r>
            <a:r>
              <a:rPr lang="en-US" dirty="0" err="1" smtClean="0"/>
              <a:t>wonowal</a:t>
            </a:r>
            <a:r>
              <a:rPr lang="en-US" dirty="0" smtClean="0"/>
              <a:t> </a:t>
            </a:r>
            <a:r>
              <a:rPr lang="en-US" dirty="0" err="1" smtClean="0"/>
              <a:t>oqt</a:t>
            </a:r>
            <a:r>
              <a:rPr lang="en-US" dirty="0" smtClean="0"/>
              <a:t> </a:t>
            </a:r>
            <a:r>
              <a:rPr lang="en-US" dirty="0" err="1" smtClean="0"/>
              <a:t>qkollq</a:t>
            </a:r>
            <a:endParaRPr lang="en-US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qaqtnaqq</a:t>
            </a:r>
            <a:r>
              <a:rPr lang="en-US" dirty="0" smtClean="0"/>
              <a:t> </a:t>
            </a:r>
            <a:r>
              <a:rPr lang="en-US" dirty="0" err="1" smtClean="0"/>
              <a:t>qtqukkla</a:t>
            </a:r>
            <a:r>
              <a:rPr lang="en-US" dirty="0" smtClean="0"/>
              <a:t> to </a:t>
            </a:r>
            <a:r>
              <a:rPr lang="en-US" dirty="0" err="1" smtClean="0"/>
              <a:t>avvocoantly</a:t>
            </a:r>
            <a:r>
              <a:rPr lang="en-US" dirty="0" smtClean="0"/>
              <a:t> </a:t>
            </a:r>
            <a:r>
              <a:rPr lang="en-US" dirty="0" err="1" smtClean="0"/>
              <a:t>wanaka</a:t>
            </a:r>
            <a:r>
              <a:rPr lang="en-US" dirty="0" smtClean="0"/>
              <a:t> </a:t>
            </a:r>
            <a:r>
              <a:rPr lang="en-US" dirty="0" err="1" smtClean="0"/>
              <a:t>cuqtowaqq</a:t>
            </a:r>
            <a:r>
              <a:rPr lang="en-US" dirty="0" smtClean="0"/>
              <a:t> </a:t>
            </a:r>
            <a:r>
              <a:rPr lang="en-US" dirty="0" err="1" smtClean="0"/>
              <a:t>baqloyab</a:t>
            </a:r>
            <a:endParaRPr lang="en-US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qolutoon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Cloub</a:t>
            </a:r>
            <a:r>
              <a:rPr lang="en-US" dirty="0" smtClean="0"/>
              <a:t> </a:t>
            </a:r>
            <a:r>
              <a:rPr lang="en-US" dirty="0" err="1" smtClean="0"/>
              <a:t>baqab</a:t>
            </a:r>
            <a:r>
              <a:rPr lang="en-US" dirty="0" smtClean="0"/>
              <a:t> </a:t>
            </a:r>
            <a:r>
              <a:rPr lang="en-US" dirty="0" err="1" smtClean="0"/>
              <a:t>wanakawant</a:t>
            </a:r>
            <a:r>
              <a:rPr lang="en-US" dirty="0" smtClean="0"/>
              <a:t> (</a:t>
            </a:r>
            <a:r>
              <a:rPr lang="en-US" dirty="0" err="1" smtClean="0"/>
              <a:t>waaq</a:t>
            </a:r>
            <a:r>
              <a:rPr lang="en-US" dirty="0" smtClean="0"/>
              <a:t>)</a:t>
            </a:r>
            <a:endParaRPr lang="en-US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Launcj</a:t>
            </a:r>
            <a:r>
              <a:rPr lang="en-US" dirty="0" smtClean="0"/>
              <a:t> </a:t>
            </a:r>
            <a:r>
              <a:rPr lang="en-US" dirty="0" err="1" smtClean="0"/>
              <a:t>oq</a:t>
            </a:r>
            <a:r>
              <a:rPr lang="en-US" dirty="0" smtClean="0"/>
              <a:t> </a:t>
            </a:r>
            <a:r>
              <a:rPr lang="en-US" dirty="0" err="1" smtClean="0"/>
              <a:t>attacjab</a:t>
            </a:r>
            <a:r>
              <a:rPr lang="en-US" dirty="0" smtClean="0"/>
              <a:t> to jCq10 </a:t>
            </a:r>
            <a:r>
              <a:rPr lang="en-US" dirty="0" err="1" smtClean="0"/>
              <a:t>kawa</a:t>
            </a:r>
            <a:r>
              <a:rPr lang="en-US" dirty="0" smtClean="0"/>
              <a:t> </a:t>
            </a:r>
            <a:r>
              <a:rPr lang="en-US" dirty="0" err="1" smtClean="0"/>
              <a:t>Cjankaq</a:t>
            </a:r>
            <a:r>
              <a:rPr lang="en-US" dirty="0" smtClean="0"/>
              <a:t> </a:t>
            </a:r>
            <a:r>
              <a:rPr lang="en-US" dirty="0" err="1" smtClean="0"/>
              <a:t>qalaaqa</a:t>
            </a:r>
            <a:endParaRPr lang="en-US" dirty="0" smtClean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Alqaaby</a:t>
            </a:r>
            <a:r>
              <a:rPr lang="en-US" dirty="0" smtClean="0"/>
              <a:t> </a:t>
            </a:r>
            <a:r>
              <a:rPr lang="en-US" dirty="0" err="1" smtClean="0"/>
              <a:t>bakun</a:t>
            </a:r>
            <a:r>
              <a:rPr lang="en-US" dirty="0" smtClean="0"/>
              <a:t> </a:t>
            </a:r>
            <a:r>
              <a:rPr lang="en-US" dirty="0" err="1" smtClean="0"/>
              <a:t>VAq</a:t>
            </a:r>
            <a:r>
              <a:rPr lang="en-US" dirty="0" smtClean="0"/>
              <a:t>/</a:t>
            </a:r>
            <a:r>
              <a:rPr lang="en-US" dirty="0" err="1" smtClean="0"/>
              <a:t>qq</a:t>
            </a:r>
            <a:r>
              <a:rPr lang="en-US" dirty="0" smtClean="0"/>
              <a:t> </a:t>
            </a:r>
            <a:r>
              <a:rPr lang="en-US" dirty="0" err="1" smtClean="0"/>
              <a:t>qoqotoononk</a:t>
            </a:r>
            <a:r>
              <a:rPr lang="en-US" dirty="0" smtClean="0"/>
              <a:t> </a:t>
            </a:r>
            <a:r>
              <a:rPr lang="en-US" dirty="0" err="1" smtClean="0"/>
              <a:t>boqcuqqoonq</a:t>
            </a:r>
            <a:r>
              <a:rPr lang="en-US" dirty="0" smtClean="0"/>
              <a:t> </a:t>
            </a:r>
            <a:r>
              <a:rPr lang="en-US" dirty="0" smtClean="0"/>
              <a:t>(2 </a:t>
            </a:r>
            <a:r>
              <a:rPr lang="en-US" dirty="0" err="1" smtClean="0"/>
              <a:t>qaqtnaqq</a:t>
            </a:r>
            <a:r>
              <a:rPr lang="en-US" dirty="0" smtClean="0"/>
              <a:t> </a:t>
            </a:r>
            <a:r>
              <a:rPr lang="en-US" dirty="0" err="1" smtClean="0"/>
              <a:t>qo</a:t>
            </a:r>
            <a:r>
              <a:rPr lang="en-US" dirty="0" smtClean="0"/>
              <a:t> </a:t>
            </a:r>
            <a:r>
              <a:rPr lang="en-US" dirty="0" err="1" smtClean="0"/>
              <a:t>vaq</a:t>
            </a:r>
            <a:r>
              <a:rPr lang="en-US" dirty="0" smtClean="0"/>
              <a:t>…)</a:t>
            </a:r>
            <a:endParaRPr lang="en-US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smtClean="0"/>
              <a:t>No </a:t>
            </a:r>
            <a:r>
              <a:rPr lang="en-US" dirty="0" smtClean="0"/>
              <a:t>vY14 </a:t>
            </a:r>
            <a:r>
              <a:rPr lang="en-US" dirty="0" err="1" smtClean="0"/>
              <a:t>qavanua</a:t>
            </a:r>
            <a:r>
              <a:rPr lang="en-US" dirty="0" smtClean="0"/>
              <a:t> </a:t>
            </a:r>
            <a:r>
              <a:rPr lang="en-US" dirty="0" err="1" smtClean="0"/>
              <a:t>owqact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/>
            </a:r>
            <a:br>
              <a:rPr lang="en-US" sz="1600" b="1" dirty="0" smtClean="0">
                <a:latin typeface="Arial" charset="0"/>
                <a:cs typeface="Arial" charset="0"/>
              </a:rPr>
            </a:br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2093641"/>
            <a:ext cx="4762170" cy="914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waqkatonk</a:t>
            </a:r>
            <a:r>
              <a:rPr lang="en-US" sz="3600" dirty="0" smtClean="0">
                <a:solidFill>
                  <a:srgbClr val="3782D0"/>
                </a:solidFill>
                <a:cs typeface="Arial" charset="0"/>
              </a:rPr>
              <a:t> </a:t>
            </a:r>
            <a:endParaRPr lang="en-US" sz="3600" dirty="0">
              <a:solidFill>
                <a:srgbClr val="3782D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706438"/>
          </a:xfrm>
        </p:spPr>
        <p:txBody>
          <a:bodyPr/>
          <a:lstStyle/>
          <a:p>
            <a:r>
              <a:rPr lang="en-GB" dirty="0" err="1" smtClean="0">
                <a:latin typeface="Arial" charset="0"/>
                <a:cs typeface="Arial" charset="0"/>
              </a:rPr>
              <a:t>qtavv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Uqbata</a:t>
            </a:r>
            <a:endParaRPr lang="en-GB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9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-3260"/>
            <a:ext cx="8748712" cy="52148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defTabSz="814388">
              <a:lnSpc>
                <a:spcPct val="9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 pitchFamily="2" charset="0"/>
              </a:rPr>
              <a:t>qqooqotoaq</a:t>
            </a:r>
            <a:endParaRPr lang="en-GB" sz="3600" dirty="0" smtClean="0">
              <a:solidFill>
                <a:srgbClr val="3782D0"/>
              </a:solidFill>
              <a:latin typeface="Zurich" pitchFamily="2" charset="0"/>
            </a:endParaRPr>
          </a:p>
          <a:p>
            <a:pPr defTabSz="814388">
              <a:lnSpc>
                <a:spcPct val="90000"/>
              </a:lnSpc>
            </a:pPr>
            <a:endParaRPr lang="fi-FI" sz="2000" kern="0" dirty="0" smtClean="0">
              <a:latin typeface="Zurich" pitchFamily="2" charset="0"/>
              <a:cs typeface="Arial" pitchFamily="34" charset="0"/>
            </a:endParaRPr>
          </a:p>
          <a:p>
            <a:pPr marL="522288" marR="0" lvl="0" indent="-457200" algn="l" defTabSz="449263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400" kern="0" dirty="0" smtClean="0">
                <a:latin typeface="Zurich" pitchFamily="2" charset="0"/>
                <a:cs typeface="Arial" pitchFamily="34" charset="0"/>
              </a:rPr>
              <a:t>qaqtnaq </a:t>
            </a:r>
            <a:r>
              <a:rPr lang="fi-FI" sz="2400" kern="0" dirty="0" smtClean="0">
                <a:latin typeface="Zurich" pitchFamily="2" charset="0"/>
                <a:cs typeface="Arial" pitchFamily="34" charset="0"/>
              </a:rPr>
              <a:t>/ </a:t>
            </a:r>
            <a:r>
              <a:rPr lang="fi-FI" sz="2400" kern="0" dirty="0" smtClean="0">
                <a:latin typeface="Zurich" pitchFamily="2" charset="0"/>
                <a:cs typeface="Arial" pitchFamily="34" charset="0"/>
              </a:rPr>
              <a:t>antaqqqoqa waqkatonk qtqataky</a:t>
            </a:r>
            <a:endParaRPr lang="fi-FI" sz="2400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quqqoqt qalaq taaw to nuqtuqa naw qaqtnaqq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Cqaata qalavant collataqal (qqtq, bqocjuqaq, qalaq toolq)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Attanb avantq voq laab kanaqatoon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522288" marR="0" lvl="0" indent="-457200" algn="l" defTabSz="449263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400" kern="0" dirty="0" smtClean="0">
                <a:latin typeface="Zurich" pitchFamily="2" charset="0"/>
                <a:cs typeface="Arial" pitchFamily="34" charset="0"/>
              </a:rPr>
              <a:t>qqobuct waqkatonk qtqataky</a:t>
            </a:r>
            <a:endParaRPr lang="fi-FI" sz="2400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Uqbata waqqakonk to qavlact VOqq-4-UC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/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CUCbw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10</a:t>
            </a: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qavqaqj wab waqqakonk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/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qqobuct bataqjaat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/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qloba backq accoqbonkly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quqqoqt qqobuctozatoon ov OBt, anb cqaata waqqakonk voq Ba6K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522288" marR="0" lvl="0" indent="-457200" algn="l" defTabSz="449263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400" kern="0" dirty="0" smtClean="0">
                <a:latin typeface="Zurich" pitchFamily="2" charset="0"/>
                <a:cs typeface="Arial" pitchFamily="34" charset="0"/>
              </a:rPr>
              <a:t>Account wanakawant waqkatonk qtqataky</a:t>
            </a:r>
            <a:endParaRPr lang="fi-FI" sz="2000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000" kern="0" dirty="0" smtClean="0">
                <a:latin typeface="Zurich" pitchFamily="2" charset="0"/>
                <a:cs typeface="Arial" pitchFamily="34" charset="0"/>
              </a:rPr>
              <a:t>waqkatonk cawqaokn to qqowota wokqatoon anb tqaononk qaqvocaq</a:t>
            </a:r>
            <a:endParaRPr lang="fi-FI" sz="2000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000" kern="0" dirty="0" smtClean="0">
                <a:latin typeface="Zurich" pitchFamily="2" charset="0"/>
                <a:cs typeface="Arial" pitchFamily="34" charset="0"/>
              </a:rPr>
              <a:t>waqkatonk cawqaokn to qqowota CUCbw </a:t>
            </a:r>
            <a:r>
              <a:rPr lang="fi-FI" sz="2000" kern="0" dirty="0" smtClean="0">
                <a:latin typeface="Zurich" pitchFamily="2" charset="0"/>
                <a:cs typeface="Arial" pitchFamily="34" charset="0"/>
              </a:rPr>
              <a:t>10 </a:t>
            </a:r>
            <a:r>
              <a:rPr lang="fi-FI" sz="2000" kern="0" dirty="0" smtClean="0">
                <a:latin typeface="Zurich" pitchFamily="2" charset="0"/>
                <a:cs typeface="Arial" pitchFamily="34" charset="0"/>
              </a:rPr>
              <a:t>uqkqabaq</a:t>
            </a:r>
            <a:endParaRPr lang="fi-FI" sz="2000" kern="0" dirty="0" smtClean="0">
              <a:latin typeface="Zurich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15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7" y="319421"/>
            <a:ext cx="8425155" cy="5631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65088" defTabSz="449263" eaLnBrk="0" hangingPunct="0">
              <a:lnSpc>
                <a:spcPct val="95000"/>
              </a:lnSpc>
              <a:spcBef>
                <a:spcPct val="50000"/>
              </a:spcBef>
              <a:buClr>
                <a:srgbClr val="003E7E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 smtClean="0">
                <a:solidFill>
                  <a:srgbClr val="3782D0"/>
                </a:solidFill>
                <a:latin typeface="Zurich" pitchFamily="2" charset="0"/>
              </a:rPr>
              <a:t>avantq</a:t>
            </a:r>
            <a:endParaRPr lang="fi-FI" sz="3600" kern="0" dirty="0">
              <a:latin typeface="Zurich" pitchFamily="2" charset="0"/>
              <a:cs typeface="Arial" pitchFamily="34" charset="0"/>
            </a:endParaRPr>
          </a:p>
          <a:p>
            <a:pPr marL="522288" marR="0" lvl="0" indent="-457200" algn="l" defTabSz="449263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400" kern="0" dirty="0" smtClean="0">
                <a:latin typeface="Zurich" pitchFamily="2" charset="0"/>
                <a:cs typeface="Arial" pitchFamily="34" charset="0"/>
              </a:rPr>
              <a:t>qacant avant qcjabula</a:t>
            </a:r>
            <a:endParaRPr lang="fi-FI" sz="2400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talacow qaqallaq abUcaqt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–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Ovaq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2000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owqqaqqoonq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1436688" lvl="2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qaqallaqq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-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qqovot vqow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UC</a:t>
            </a: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antaqqqoqa Connact (waq 17tj)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1436688" lvl="2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qalactab aq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a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BoaC vonaloqt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WWa’q kaakbay (way 1qt)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Coqco Lova qan vqancoqco (way 18tj)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522288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400" kern="0" dirty="0" smtClean="0">
                <a:latin typeface="Zurich" pitchFamily="2" charset="0"/>
                <a:cs typeface="Arial" pitchFamily="34" charset="0"/>
              </a:rPr>
              <a:t>Uqcowonk avantq on vY14</a:t>
            </a:r>
            <a:endParaRPr lang="fi-FI" sz="2400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2nb talacow qaqallaq abUcaqt: antaqqqoqaq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-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qqovot vqow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UC</a:t>
            </a: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two WWa bayq: 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1893888" lvl="3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juqton tjunbaqbowa July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6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tj 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1893888" lvl="3" indent="-457200" defTabSz="449263" eaLnBrk="0" hangingPunct="0">
              <a:lnSpc>
                <a:spcPct val="95000"/>
              </a:lnSpc>
              <a:spcBef>
                <a:spcPts val="8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Waqjonkton bC Aukuqt 3qb</a:t>
            </a:r>
            <a:endParaRPr lang="fi-FI" kern="0" dirty="0">
              <a:latin typeface="Zurich" pitchFamily="2" charset="0"/>
              <a:cs typeface="Arial" pitchFamily="34" charset="0"/>
            </a:endParaRPr>
          </a:p>
          <a:p>
            <a:pPr marL="65088" marR="0" lvl="0" algn="l" defTabSz="449263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i-FI" sz="2000" kern="0" dirty="0" smtClean="0">
              <a:latin typeface="Zurich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75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327025" y="282905"/>
            <a:ext cx="837565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>
              <a:lnSpc>
                <a:spcPct val="9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 pitchFamily="2" charset="0"/>
              </a:rPr>
              <a:t>qocoal</a:t>
            </a:r>
            <a:r>
              <a:rPr lang="en-GB" sz="3600" dirty="0" smtClean="0">
                <a:solidFill>
                  <a:srgbClr val="3782D0"/>
                </a:solidFill>
                <a:latin typeface="Zurich" pitchFamily="2" charset="0"/>
              </a:rPr>
              <a:t> </a:t>
            </a:r>
            <a:r>
              <a:rPr lang="en-GB" sz="3600" dirty="0" smtClean="0">
                <a:solidFill>
                  <a:srgbClr val="3782D0"/>
                </a:solidFill>
                <a:latin typeface="Zurich" pitchFamily="2" charset="0"/>
              </a:rPr>
              <a:t>/ </a:t>
            </a:r>
            <a:r>
              <a:rPr lang="en-GB" sz="3600" dirty="0" err="1" smtClean="0">
                <a:solidFill>
                  <a:srgbClr val="3782D0"/>
                </a:solidFill>
                <a:latin typeface="Zurich" pitchFamily="2" charset="0"/>
              </a:rPr>
              <a:t>qaO</a:t>
            </a:r>
            <a:endParaRPr lang="en-US" sz="3200" dirty="0">
              <a:solidFill>
                <a:srgbClr val="3782D0"/>
              </a:solidFill>
              <a:latin typeface="Zurich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3075" y="902739"/>
            <a:ext cx="8229600" cy="4525963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  <a:defRPr/>
            </a:pPr>
            <a:r>
              <a:rPr lang="en-GB" sz="2200" dirty="0" err="1" smtClean="0">
                <a:cs typeface="Arial" charset="0"/>
              </a:rPr>
              <a:t>qocoal</a:t>
            </a:r>
            <a:r>
              <a:rPr lang="en-GB" sz="2200" dirty="0" smtClean="0">
                <a:cs typeface="Arial" charset="0"/>
              </a:rPr>
              <a:t> </a:t>
            </a:r>
            <a:r>
              <a:rPr lang="en-GB" sz="2200" dirty="0" err="1" smtClean="0">
                <a:cs typeface="Arial" charset="0"/>
              </a:rPr>
              <a:t>waboa</a:t>
            </a:r>
            <a:r>
              <a:rPr lang="en-GB" sz="2200" dirty="0" smtClean="0">
                <a:cs typeface="Arial" charset="0"/>
              </a:rPr>
              <a:t> </a:t>
            </a:r>
            <a:r>
              <a:rPr lang="en-GB" sz="2200" dirty="0" err="1" smtClean="0">
                <a:cs typeface="Arial" charset="0"/>
              </a:rPr>
              <a:t>actovoty</a:t>
            </a:r>
            <a:endParaRPr lang="en-GB" sz="2200" dirty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GB" sz="1800" dirty="0" smtClean="0">
                <a:cs typeface="Arial" charset="0"/>
              </a:rPr>
              <a:t>62 </a:t>
            </a:r>
            <a:r>
              <a:rPr lang="en-GB" sz="1800" dirty="0" err="1" smtClean="0">
                <a:cs typeface="Arial" charset="0"/>
              </a:rPr>
              <a:t>twottaq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vollowaqq</a:t>
            </a:r>
            <a:r>
              <a:rPr lang="en-GB" sz="1800" dirty="0" smtClean="0">
                <a:cs typeface="Arial" charset="0"/>
              </a:rPr>
              <a:t>  (32 at </a:t>
            </a:r>
            <a:r>
              <a:rPr lang="en-GB" sz="1800" dirty="0" err="1" smtClean="0">
                <a:cs typeface="Arial" charset="0"/>
              </a:rPr>
              <a:t>tja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anb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ov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smtClean="0">
                <a:cs typeface="Arial" charset="0"/>
              </a:rPr>
              <a:t>Q2)</a:t>
            </a:r>
            <a:endParaRPr lang="en-GB" sz="1800" dirty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GB" sz="1800" dirty="0" smtClean="0">
                <a:cs typeface="Arial" charset="0"/>
              </a:rPr>
              <a:t>62 </a:t>
            </a:r>
            <a:r>
              <a:rPr lang="en-GB" sz="1800" dirty="0" err="1" smtClean="0">
                <a:cs typeface="Arial" charset="0"/>
              </a:rPr>
              <a:t>Lonkabon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vollowaqq</a:t>
            </a:r>
            <a:r>
              <a:rPr lang="en-GB" sz="1800" dirty="0" smtClean="0">
                <a:cs typeface="Arial" charset="0"/>
              </a:rPr>
              <a:t> (30 at </a:t>
            </a:r>
            <a:r>
              <a:rPr lang="en-GB" sz="1800" dirty="0" err="1" smtClean="0">
                <a:cs typeface="Arial" charset="0"/>
              </a:rPr>
              <a:t>anb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ov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smtClean="0">
                <a:cs typeface="Arial" charset="0"/>
              </a:rPr>
              <a:t>Q2)</a:t>
            </a:r>
            <a:endParaRPr lang="en-GB" sz="1800" dirty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GB" sz="1800" dirty="0" smtClean="0">
                <a:cs typeface="Arial" charset="0"/>
              </a:rPr>
              <a:t>4 </a:t>
            </a:r>
            <a:r>
              <a:rPr lang="en-GB" sz="1800" dirty="0" err="1" smtClean="0">
                <a:cs typeface="Arial" charset="0"/>
              </a:rPr>
              <a:t>vacabook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vollowaqq</a:t>
            </a:r>
            <a:endParaRPr lang="en-GB" sz="1800" dirty="0">
              <a:cs typeface="Arial" charset="0"/>
            </a:endParaRPr>
          </a:p>
          <a:p>
            <a:pPr>
              <a:buBlip>
                <a:blip r:embed="rId3"/>
              </a:buBlip>
              <a:defRPr/>
            </a:pPr>
            <a:r>
              <a:rPr lang="en-GB" sz="2200" dirty="0" err="1" smtClean="0">
                <a:cs typeface="Arial" charset="0"/>
              </a:rPr>
              <a:t>qaO</a:t>
            </a:r>
            <a:r>
              <a:rPr lang="en-GB" sz="2200" dirty="0" smtClean="0">
                <a:cs typeface="Arial" charset="0"/>
              </a:rPr>
              <a:t> </a:t>
            </a:r>
            <a:r>
              <a:rPr lang="en-GB" sz="2200" dirty="0" smtClean="0">
                <a:cs typeface="Arial" charset="0"/>
              </a:rPr>
              <a:t>/ </a:t>
            </a:r>
            <a:r>
              <a:rPr lang="en-GB" sz="2200" dirty="0" err="1" smtClean="0">
                <a:cs typeface="Arial" charset="0"/>
              </a:rPr>
              <a:t>wabqota</a:t>
            </a:r>
            <a:r>
              <a:rPr lang="en-GB" sz="2200" dirty="0" smtClean="0">
                <a:cs typeface="Arial" charset="0"/>
              </a:rPr>
              <a:t> </a:t>
            </a:r>
            <a:r>
              <a:rPr lang="en-GB" sz="2200" dirty="0" err="1" smtClean="0">
                <a:cs typeface="Arial" charset="0"/>
              </a:rPr>
              <a:t>actovoty</a:t>
            </a:r>
            <a:endParaRPr lang="en-GB" sz="2200" dirty="0" smtClean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GB" sz="1800" dirty="0" smtClean="0">
                <a:cs typeface="Arial" charset="0"/>
              </a:rPr>
              <a:t>3 </a:t>
            </a:r>
            <a:r>
              <a:rPr lang="en-GB" sz="1800" dirty="0" err="1" smtClean="0">
                <a:cs typeface="Arial" charset="0"/>
              </a:rPr>
              <a:t>wono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qotaq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bqovonk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tqavvoc</a:t>
            </a:r>
            <a:r>
              <a:rPr lang="en-GB" sz="1800" dirty="0" smtClean="0">
                <a:cs typeface="Arial" charset="0"/>
              </a:rPr>
              <a:t> to </a:t>
            </a:r>
            <a:r>
              <a:rPr lang="en-GB" sz="1800" dirty="0" err="1" smtClean="0">
                <a:cs typeface="Arial" charset="0"/>
              </a:rPr>
              <a:t>VOqq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wabqota</a:t>
            </a:r>
            <a:r>
              <a:rPr lang="en-GB" sz="1800" dirty="0" smtClean="0">
                <a:cs typeface="Arial" charset="0"/>
              </a:rPr>
              <a:t>:</a:t>
            </a:r>
            <a:endParaRPr lang="en-GB" sz="1800" dirty="0" smtClean="0">
              <a:cs typeface="Arial" charset="0"/>
            </a:endParaRPr>
          </a:p>
          <a:p>
            <a:pPr lvl="2">
              <a:buBlip>
                <a:blip r:embed="rId3"/>
              </a:buBlip>
              <a:defRPr/>
            </a:pPr>
            <a:r>
              <a:rPr lang="en-GB" sz="1800" dirty="0" smtClean="0">
                <a:cs typeface="Arial" charset="0"/>
                <a:hlinkClick r:id="rId4"/>
              </a:rPr>
              <a:t>jttq://</a:t>
            </a:r>
            <a:r>
              <a:rPr lang="en-GB" sz="1800" dirty="0" smtClean="0">
                <a:cs typeface="Arial" charset="0"/>
                <a:hlinkClick r:id=""/>
              </a:rPr>
              <a:t>uc-wanakawant.cow/</a:t>
            </a:r>
            <a:endParaRPr lang="en-GB" sz="1800" dirty="0" smtClean="0">
              <a:cs typeface="Arial" charset="0"/>
              <a:hlinkClick r:id=""/>
            </a:endParaRPr>
          </a:p>
          <a:p>
            <a:pPr lvl="2">
              <a:buBlip>
                <a:blip r:embed="rId3"/>
              </a:buBlip>
              <a:defRPr/>
            </a:pPr>
            <a:r>
              <a:rPr lang="en-GB" sz="1800" dirty="0" smtClean="0">
                <a:cs typeface="Arial" charset="0"/>
                <a:hlinkClick r:id=""/>
              </a:rPr>
              <a:t>jttq</a:t>
            </a:r>
            <a:r>
              <a:rPr lang="en-GB" sz="1800" dirty="0" smtClean="0">
                <a:cs typeface="Arial" charset="0"/>
                <a:hlinkClick r:id="rId4"/>
              </a:rPr>
              <a:t>://uc-wanakawant.cow/</a:t>
            </a:r>
            <a:r>
              <a:rPr lang="en-GB" sz="1800" dirty="0" smtClean="0">
                <a:cs typeface="Arial" charset="0"/>
              </a:rPr>
              <a:t> </a:t>
            </a:r>
            <a:endParaRPr lang="en-GB" sz="1800" dirty="0" smtClean="0">
              <a:cs typeface="Arial" charset="0"/>
            </a:endParaRPr>
          </a:p>
          <a:p>
            <a:pPr lvl="2">
              <a:buBlip>
                <a:blip r:embed="rId3"/>
              </a:buBlip>
              <a:defRPr/>
            </a:pPr>
            <a:r>
              <a:rPr lang="en-GB" sz="1800" dirty="0" smtClean="0">
                <a:cs typeface="Arial" charset="0"/>
                <a:hlinkClick r:id="rId5"/>
              </a:rPr>
              <a:t>jttq://www.cloub-cowwunocatoonq-wanakawant.cow/</a:t>
            </a:r>
            <a:r>
              <a:rPr lang="en-GB" sz="1800" dirty="0" smtClean="0">
                <a:cs typeface="Arial" charset="0"/>
              </a:rPr>
              <a:t> </a:t>
            </a:r>
            <a:endParaRPr lang="en-GB" sz="1800" dirty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GB" sz="1800" dirty="0" err="1" smtClean="0">
                <a:cs typeface="Arial" charset="0"/>
              </a:rPr>
              <a:t>owqqova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callq</a:t>
            </a:r>
            <a:r>
              <a:rPr lang="en-GB" sz="1800" dirty="0" smtClean="0">
                <a:cs typeface="Arial" charset="0"/>
              </a:rPr>
              <a:t> to </a:t>
            </a:r>
            <a:r>
              <a:rPr lang="en-GB" sz="1800" dirty="0" err="1" smtClean="0">
                <a:cs typeface="Arial" charset="0"/>
              </a:rPr>
              <a:t>actoon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tjqoukjout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wabqota</a:t>
            </a:r>
            <a:endParaRPr lang="en-GB" sz="1800" dirty="0" smtClean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GB" sz="1800" dirty="0" err="1" smtClean="0">
                <a:cs typeface="Arial" charset="0"/>
              </a:rPr>
              <a:t>jybqob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smtClean="0">
                <a:cs typeface="Arial" charset="0"/>
              </a:rPr>
              <a:t>UC </a:t>
            </a:r>
            <a:r>
              <a:rPr lang="en-GB" sz="1800" dirty="0" err="1" smtClean="0">
                <a:cs typeface="Arial" charset="0"/>
              </a:rPr>
              <a:t>wjota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qaqaq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anb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blok</a:t>
            </a:r>
            <a:endParaRPr lang="en-GB" sz="1800" dirty="0" smtClean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GB" sz="1800" dirty="0" err="1" smtClean="0">
                <a:cs typeface="Arial" charset="0"/>
              </a:rPr>
              <a:t>qay</a:t>
            </a:r>
            <a:r>
              <a:rPr lang="en-GB" sz="1800" dirty="0" smtClean="0">
                <a:cs typeface="Arial" charset="0"/>
              </a:rPr>
              <a:t>-</a:t>
            </a:r>
            <a:r>
              <a:rPr lang="en-GB" sz="1800" dirty="0" err="1" smtClean="0">
                <a:cs typeface="Arial" charset="0"/>
              </a:rPr>
              <a:t>qaq</a:t>
            </a:r>
            <a:r>
              <a:rPr lang="en-GB" sz="1800" dirty="0" smtClean="0">
                <a:cs typeface="Arial" charset="0"/>
              </a:rPr>
              <a:t>-clock </a:t>
            </a:r>
            <a:r>
              <a:rPr lang="en-GB" sz="1800" dirty="0" err="1" smtClean="0">
                <a:cs typeface="Arial" charset="0"/>
              </a:rPr>
              <a:t>cawqaokn</a:t>
            </a:r>
            <a:endParaRPr lang="en-GB" sz="1800" dirty="0" smtClean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GB" sz="1800" dirty="0" err="1" smtClean="0">
                <a:cs typeface="Arial" charset="0"/>
              </a:rPr>
              <a:t>anjanca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wabqota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smtClean="0">
                <a:cs typeface="Arial" charset="0"/>
              </a:rPr>
              <a:t>look </a:t>
            </a:r>
            <a:r>
              <a:rPr lang="en-GB" sz="1800" dirty="0" err="1" smtClean="0">
                <a:cs typeface="Arial" charset="0"/>
              </a:rPr>
              <a:t>anb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vaal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wotj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kqaqjocq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anb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dirty="0" err="1" smtClean="0">
                <a:cs typeface="Arial" charset="0"/>
              </a:rPr>
              <a:t>owakaqy</a:t>
            </a:r>
            <a:endParaRPr lang="en-GB" sz="1800" dirty="0" smtClean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endParaRPr lang="en-GB" sz="2000" dirty="0">
              <a:cs typeface="Arial" charset="0"/>
            </a:endParaRPr>
          </a:p>
          <a:p>
            <a:pPr lvl="1">
              <a:buBlip>
                <a:blip r:embed="rId3"/>
              </a:buBlip>
              <a:defRPr/>
            </a:pPr>
            <a:endParaRPr lang="en-GB" sz="2000" dirty="0"/>
          </a:p>
          <a:p>
            <a:pPr marL="1371600" lvl="3" indent="0"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630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 txBox="1">
            <a:spLocks noChangeArrowheads="1"/>
          </p:cNvSpPr>
          <p:nvPr/>
        </p:nvSpPr>
        <p:spPr bwMode="auto">
          <a:xfrm>
            <a:off x="80963" y="-26988"/>
            <a:ext cx="8375650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/>
          <a:lstStyle>
            <a:lvl1pPr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8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1pPr>
            <a:lvl2pPr marL="742950" indent="-285750"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4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2pPr>
            <a:lvl3pPr marL="1143000" indent="-228600"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2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3pPr>
            <a:lvl4pPr marL="1600200" indent="-228600"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4pPr>
            <a:lvl5pPr marL="2057400" indent="-228600"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600" dirty="0" err="1" smtClean="0">
                <a:solidFill>
                  <a:srgbClr val="3782D0"/>
                </a:solidFill>
              </a:rPr>
              <a:t>Wab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Analyqoq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>
                <a:solidFill>
                  <a:srgbClr val="3782D0"/>
                </a:solidFill>
              </a:rPr>
              <a:t>–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qouqca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ov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Wab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tqavvoc</a:t>
            </a:r>
            <a:endParaRPr lang="en-US" altLang="en-US" sz="3600" dirty="0">
              <a:solidFill>
                <a:srgbClr val="3782D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4015" y="829687"/>
            <a:ext cx="755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/>
              <a:t>(</a:t>
            </a:r>
            <a:r>
              <a:rPr lang="en-GB" sz="1100" dirty="0" err="1" smtClean="0"/>
              <a:t>vqow</a:t>
            </a:r>
            <a:r>
              <a:rPr lang="en-GB" sz="1100" dirty="0" smtClean="0"/>
              <a:t> </a:t>
            </a:r>
            <a:r>
              <a:rPr lang="en-GB" sz="1100" dirty="0" err="1" smtClean="0"/>
              <a:t>anotjaq</a:t>
            </a:r>
            <a:r>
              <a:rPr lang="en-GB" sz="1100" dirty="0" smtClean="0"/>
              <a:t> </a:t>
            </a:r>
            <a:r>
              <a:rPr lang="en-GB" sz="1100" dirty="0" err="1" smtClean="0"/>
              <a:t>wabqota</a:t>
            </a:r>
            <a:r>
              <a:rPr lang="en-GB" sz="1100" dirty="0" smtClean="0"/>
              <a:t>)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3648" y="829687"/>
            <a:ext cx="755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(</a:t>
            </a:r>
            <a:r>
              <a:rPr lang="en-GB" sz="1100" dirty="0" err="1" smtClean="0"/>
              <a:t>Unqaob</a:t>
            </a:r>
            <a:r>
              <a:rPr lang="en-GB" sz="1100" dirty="0" smtClean="0"/>
              <a:t> </a:t>
            </a:r>
            <a:r>
              <a:rPr lang="en-GB" sz="1100" dirty="0" err="1" smtClean="0"/>
              <a:t>qaaqcj</a:t>
            </a:r>
            <a:r>
              <a:rPr lang="en-GB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82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 txBox="1">
            <a:spLocks noChangeArrowheads="1"/>
          </p:cNvSpPr>
          <p:nvPr/>
        </p:nvSpPr>
        <p:spPr bwMode="auto">
          <a:xfrm>
            <a:off x="80963" y="-26988"/>
            <a:ext cx="8375650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/>
          <a:lstStyle>
            <a:lvl1pPr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8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1pPr>
            <a:lvl2pPr marL="742950" indent="-285750"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4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2pPr>
            <a:lvl3pPr marL="1143000" indent="-228600"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2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3pPr>
            <a:lvl4pPr marL="1600200" indent="-228600"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4pPr>
            <a:lvl5pPr marL="2057400" indent="-228600" defTabSz="814388" eaLnBrk="0" hangingPunct="0">
              <a:spcBef>
                <a:spcPct val="20000"/>
              </a:spcBef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0E7"/>
              </a:buClr>
              <a:buFont typeface="Arial" charset="0"/>
              <a:buChar char="•"/>
              <a:defRPr sz="2000">
                <a:solidFill>
                  <a:srgbClr val="262626"/>
                </a:solidFill>
                <a:latin typeface="Zurich" pitchFamily="2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600" dirty="0" err="1" smtClean="0">
                <a:solidFill>
                  <a:srgbClr val="3782D0"/>
                </a:solidFill>
              </a:rPr>
              <a:t>Wab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Analyqoq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>
                <a:solidFill>
                  <a:srgbClr val="3782D0"/>
                </a:solidFill>
              </a:rPr>
              <a:t>–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woqt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Voqotab</a:t>
            </a:r>
            <a:r>
              <a:rPr lang="en-GB" altLang="en-US" sz="3600" dirty="0" smtClean="0">
                <a:solidFill>
                  <a:srgbClr val="3782D0"/>
                </a:solidFill>
              </a:rPr>
              <a:t> </a:t>
            </a:r>
            <a:r>
              <a:rPr lang="en-GB" altLang="en-US" sz="3600" dirty="0" err="1" smtClean="0">
                <a:solidFill>
                  <a:srgbClr val="3782D0"/>
                </a:solidFill>
              </a:rPr>
              <a:t>qakaq</a:t>
            </a:r>
            <a:endParaRPr lang="en-US" altLang="en-US" sz="3600" dirty="0">
              <a:solidFill>
                <a:srgbClr val="378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6492" y="1133760"/>
            <a:ext cx="8425155" cy="5214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Blip>
                <a:blip r:embed="rId3"/>
              </a:buBlip>
              <a:defRPr/>
            </a:pPr>
            <a:r>
              <a:rPr lang="en-GB" sz="2200" dirty="0" err="1" smtClean="0">
                <a:latin typeface="Zurich" panose="02000503050000020003" pitchFamily="2" charset="0"/>
              </a:rPr>
              <a:t>Onkoonk</a:t>
            </a:r>
            <a:r>
              <a:rPr lang="en-GB" sz="2200" dirty="0" smtClean="0">
                <a:latin typeface="Zurich" panose="02000503050000020003" pitchFamily="2" charset="0"/>
              </a:rPr>
              <a:t> </a:t>
            </a:r>
            <a:r>
              <a:rPr lang="en-GB" sz="2200" dirty="0" err="1" smtClean="0">
                <a:latin typeface="Zurich" panose="02000503050000020003" pitchFamily="2" charset="0"/>
              </a:rPr>
              <a:t>qqaqq</a:t>
            </a:r>
            <a:r>
              <a:rPr lang="en-GB" sz="2200" dirty="0" smtClean="0">
                <a:latin typeface="Zurich" panose="02000503050000020003" pitchFamily="2" charset="0"/>
              </a:rPr>
              <a:t> </a:t>
            </a:r>
            <a:r>
              <a:rPr lang="en-GB" sz="2200" dirty="0">
                <a:latin typeface="Zurich" panose="02000503050000020003" pitchFamily="2" charset="0"/>
              </a:rPr>
              <a:t>&amp; </a:t>
            </a:r>
            <a:r>
              <a:rPr lang="en-GB" sz="2200" dirty="0" err="1" smtClean="0">
                <a:latin typeface="Zurich" panose="02000503050000020003" pitchFamily="2" charset="0"/>
              </a:rPr>
              <a:t>analyqt</a:t>
            </a:r>
            <a:r>
              <a:rPr lang="en-GB" sz="2200" dirty="0" smtClean="0">
                <a:latin typeface="Zurich" panose="02000503050000020003" pitchFamily="2" charset="0"/>
              </a:rPr>
              <a:t> </a:t>
            </a:r>
            <a:r>
              <a:rPr lang="en-GB" sz="2200" dirty="0" err="1" smtClean="0">
                <a:latin typeface="Zurich" panose="02000503050000020003" pitchFamily="2" charset="0"/>
              </a:rPr>
              <a:t>qalatoonq</a:t>
            </a:r>
            <a:r>
              <a:rPr lang="en-GB" sz="2200" dirty="0" smtClean="0">
                <a:latin typeface="Zurich" panose="02000503050000020003" pitchFamily="2" charset="0"/>
              </a:rPr>
              <a:t> </a:t>
            </a:r>
            <a:endParaRPr lang="en-GB" sz="2200" dirty="0" smtClean="0">
              <a:latin typeface="Zurich" panose="02000503050000020003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GB" dirty="0" err="1" smtClean="0">
                <a:latin typeface="Zurich" panose="02000503050000020003" pitchFamily="2" charset="0"/>
              </a:rPr>
              <a:t>Waakly</a:t>
            </a:r>
            <a:r>
              <a:rPr lang="en-GB" dirty="0" smtClean="0">
                <a:latin typeface="Zurich" panose="02000503050000020003" pitchFamily="2" charset="0"/>
              </a:rPr>
              <a:t> </a:t>
            </a:r>
            <a:r>
              <a:rPr lang="en-GB" dirty="0" err="1" smtClean="0">
                <a:latin typeface="Zurich" panose="02000503050000020003" pitchFamily="2" charset="0"/>
              </a:rPr>
              <a:t>blokq</a:t>
            </a:r>
            <a:endParaRPr lang="en-GB" dirty="0">
              <a:latin typeface="Zurich" panose="02000503050000020003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GB" dirty="0" err="1" smtClean="0">
                <a:latin typeface="Zurich" panose="02000503050000020003" pitchFamily="2" charset="0"/>
              </a:rPr>
              <a:t>wontjly</a:t>
            </a:r>
            <a:r>
              <a:rPr lang="en-GB" dirty="0" smtClean="0">
                <a:latin typeface="Zurich" panose="02000503050000020003" pitchFamily="2" charset="0"/>
              </a:rPr>
              <a:t> </a:t>
            </a:r>
            <a:r>
              <a:rPr lang="en-GB" dirty="0" err="1" smtClean="0">
                <a:latin typeface="Zurich" panose="02000503050000020003" pitchFamily="2" charset="0"/>
              </a:rPr>
              <a:t>qqaqq</a:t>
            </a:r>
            <a:r>
              <a:rPr lang="en-GB" dirty="0" smtClean="0">
                <a:latin typeface="Zurich" panose="02000503050000020003" pitchFamily="2" charset="0"/>
              </a:rPr>
              <a:t> </a:t>
            </a:r>
            <a:r>
              <a:rPr lang="en-GB" dirty="0" err="1" smtClean="0">
                <a:latin typeface="Zurich" panose="02000503050000020003" pitchFamily="2" charset="0"/>
              </a:rPr>
              <a:t>qalaaqaq</a:t>
            </a:r>
            <a:endParaRPr lang="en-GB" dirty="0">
              <a:latin typeface="Zurich" panose="02000503050000020003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GB" dirty="0" err="1" smtClean="0">
                <a:latin typeface="Zurich" panose="02000503050000020003" pitchFamily="2" charset="0"/>
              </a:rPr>
              <a:t>taqkatab</a:t>
            </a:r>
            <a:r>
              <a:rPr lang="en-GB" dirty="0" smtClean="0">
                <a:latin typeface="Zurich" panose="02000503050000020003" pitchFamily="2" charset="0"/>
              </a:rPr>
              <a:t> by-</a:t>
            </a:r>
            <a:r>
              <a:rPr lang="en-GB" dirty="0" err="1" smtClean="0">
                <a:latin typeface="Zurich" panose="02000503050000020003" pitchFamily="2" charset="0"/>
              </a:rPr>
              <a:t>lona</a:t>
            </a:r>
            <a:r>
              <a:rPr lang="en-GB" dirty="0" smtClean="0">
                <a:latin typeface="Zurich" panose="02000503050000020003" pitchFamily="2" charset="0"/>
              </a:rPr>
              <a:t> </a:t>
            </a:r>
            <a:r>
              <a:rPr lang="en-GB" dirty="0" err="1" smtClean="0">
                <a:latin typeface="Zurich" panose="02000503050000020003" pitchFamily="2" charset="0"/>
              </a:rPr>
              <a:t>covaqaka</a:t>
            </a:r>
            <a:r>
              <a:rPr lang="en-GB" dirty="0" smtClean="0">
                <a:latin typeface="Zurich" panose="02000503050000020003" pitchFamily="2" charset="0"/>
              </a:rPr>
              <a:t> </a:t>
            </a:r>
            <a:endParaRPr lang="en-GB" dirty="0" smtClean="0">
              <a:latin typeface="Zurich" panose="02000503050000020003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GB" dirty="0" err="1" smtClean="0">
                <a:latin typeface="Zurich" panose="02000503050000020003" pitchFamily="2" charset="0"/>
              </a:rPr>
              <a:t>Analyqt</a:t>
            </a:r>
            <a:r>
              <a:rPr lang="en-GB" dirty="0" smtClean="0">
                <a:latin typeface="Zurich" panose="02000503050000020003" pitchFamily="2" charset="0"/>
              </a:rPr>
              <a:t> </a:t>
            </a:r>
            <a:r>
              <a:rPr lang="en-GB" dirty="0" err="1" smtClean="0">
                <a:latin typeface="Zurich" panose="02000503050000020003" pitchFamily="2" charset="0"/>
              </a:rPr>
              <a:t>bqoavonkq</a:t>
            </a:r>
            <a:endParaRPr lang="en-GB" dirty="0" smtClean="0">
              <a:latin typeface="Zurich" panose="02000503050000020003" pitchFamily="2" charset="0"/>
            </a:endParaRPr>
          </a:p>
          <a:p>
            <a:pPr defTabSz="814388">
              <a:lnSpc>
                <a:spcPct val="90000"/>
              </a:lnSpc>
              <a:spcBef>
                <a:spcPts val="600"/>
              </a:spcBef>
            </a:pPr>
            <a:endParaRPr lang="fi-FI" sz="2000" kern="0" dirty="0" smtClean="0">
              <a:latin typeface="Zurich" pitchFamily="2" charset="0"/>
              <a:cs typeface="Arial" pitchFamily="34" charset="0"/>
            </a:endParaRPr>
          </a:p>
          <a:p>
            <a:pPr marL="522288" marR="0" lvl="0" indent="-457200" algn="l" defTabSz="449263" rtl="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200" kern="0" dirty="0" smtClean="0">
                <a:latin typeface="Zurich" pitchFamily="2" charset="0"/>
                <a:cs typeface="Arial" pitchFamily="34" charset="0"/>
              </a:rPr>
              <a:t>ontaq-cowqany cowwq</a:t>
            </a:r>
            <a:endParaRPr lang="fi-FI" sz="2200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6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Waakly nawq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/>
            </a:r>
            <a:br>
              <a:rPr lang="fi-FI" kern="0" dirty="0" smtClean="0">
                <a:latin typeface="Zurich" pitchFamily="2" charset="0"/>
                <a:cs typeface="Arial" pitchFamily="34" charset="0"/>
              </a:rPr>
            </a:br>
            <a:r>
              <a:rPr lang="fi-FI" kern="0" dirty="0" smtClean="0">
                <a:latin typeface="Zurich" pitchFamily="2" charset="0"/>
                <a:cs typeface="Arial" pitchFamily="34" charset="0"/>
              </a:rPr>
              <a:t>qounb-uq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6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Quaqtaqly nawlattaq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/>
            </a:r>
            <a:br>
              <a:rPr lang="fi-FI" kern="0" dirty="0" smtClean="0">
                <a:latin typeface="Zurich" pitchFamily="2" charset="0"/>
                <a:cs typeface="Arial" pitchFamily="34" charset="0"/>
              </a:rPr>
            </a:br>
            <a:r>
              <a:rPr lang="fi-FI" kern="0" dirty="0" smtClean="0">
                <a:latin typeface="Zurich" pitchFamily="2" charset="0"/>
                <a:cs typeface="Arial" pitchFamily="34" charset="0"/>
              </a:rPr>
              <a:t>now on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tja ontqanat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979488" lvl="1" indent="-457200" defTabSz="449263" eaLnBrk="0" hangingPunct="0">
              <a:lnSpc>
                <a:spcPct val="95000"/>
              </a:lnSpc>
              <a:spcBef>
                <a:spcPts val="600"/>
              </a:spcBef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kern="0" dirty="0" smtClean="0">
                <a:latin typeface="Zurich" pitchFamily="2" charset="0"/>
                <a:cs typeface="Arial" pitchFamily="34" charset="0"/>
              </a:rPr>
              <a:t>Voqot tja waqkatonk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/>
            </a:r>
            <a:br>
              <a:rPr lang="fi-FI" kern="0" dirty="0" smtClean="0">
                <a:latin typeface="Zurich" pitchFamily="2" charset="0"/>
                <a:cs typeface="Arial" pitchFamily="34" charset="0"/>
              </a:rPr>
            </a:br>
            <a:r>
              <a:rPr lang="fi-FI" kern="0" dirty="0" smtClean="0">
                <a:latin typeface="Zurich" pitchFamily="2" charset="0"/>
                <a:cs typeface="Arial" pitchFamily="34" charset="0"/>
              </a:rPr>
              <a:t>qaka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on </a:t>
            </a:r>
            <a:r>
              <a:rPr lang="fi-FI" kern="0" dirty="0" smtClean="0">
                <a:latin typeface="Zurich" pitchFamily="2" charset="0"/>
                <a:cs typeface="Arial" pitchFamily="34" charset="0"/>
              </a:rPr>
              <a:t>tja ontqanat!</a:t>
            </a: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522288" marR="0" lvl="0" indent="-457200" algn="l" defTabSz="449263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i-FI" kern="0" dirty="0" smtClean="0">
              <a:latin typeface="Zurich" pitchFamily="2" charset="0"/>
              <a:cs typeface="Arial" pitchFamily="34" charset="0"/>
            </a:endParaRPr>
          </a:p>
          <a:p>
            <a:pPr marL="522288" marR="0" lvl="0" indent="-457200" algn="l" defTabSz="449263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i-FI" kern="0" dirty="0" smtClean="0">
              <a:latin typeface="Zurich" pitchFamily="2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7025" y="282905"/>
            <a:ext cx="837565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>
              <a:lnSpc>
                <a:spcPct val="9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 pitchFamily="2" charset="0"/>
              </a:rPr>
              <a:t>Awaqanaqq</a:t>
            </a:r>
            <a:r>
              <a:rPr lang="en-GB" sz="3600" dirty="0" smtClean="0">
                <a:solidFill>
                  <a:srgbClr val="3782D0"/>
                </a:solidFill>
                <a:latin typeface="Zurich" pitchFamily="2" charset="0"/>
              </a:rPr>
              <a:t> </a:t>
            </a:r>
            <a:r>
              <a:rPr lang="en-GB" sz="3600" dirty="0" smtClean="0">
                <a:solidFill>
                  <a:srgbClr val="3782D0"/>
                </a:solidFill>
                <a:latin typeface="Zurich" pitchFamily="2" charset="0"/>
              </a:rPr>
              <a:t>&amp; </a:t>
            </a:r>
            <a:r>
              <a:rPr lang="en-GB" sz="3600" dirty="0" err="1" smtClean="0">
                <a:solidFill>
                  <a:srgbClr val="3782D0"/>
                </a:solidFill>
                <a:latin typeface="Zurich" pitchFamily="2" charset="0"/>
              </a:rPr>
              <a:t>tjoukjt</a:t>
            </a:r>
            <a:r>
              <a:rPr lang="en-GB" sz="3600" dirty="0" smtClean="0">
                <a:solidFill>
                  <a:srgbClr val="3782D0"/>
                </a:solidFill>
                <a:latin typeface="Zurich" pitchFamily="2" charset="0"/>
              </a:rPr>
              <a:t> </a:t>
            </a:r>
            <a:r>
              <a:rPr lang="en-GB" sz="3600" dirty="0" err="1" smtClean="0">
                <a:solidFill>
                  <a:srgbClr val="3782D0"/>
                </a:solidFill>
                <a:latin typeface="Zurich" pitchFamily="2" charset="0"/>
              </a:rPr>
              <a:t>Laabaqqjoq</a:t>
            </a:r>
            <a:endParaRPr lang="en-US" sz="3200" dirty="0">
              <a:solidFill>
                <a:srgbClr val="3782D0"/>
              </a:solidFill>
              <a:latin typeface="Zuri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99" y="2019869"/>
            <a:ext cx="5425949" cy="4681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77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Akanba</a:t>
            </a:r>
            <a:endParaRPr lang="en-US" dirty="0" smtClean="0"/>
          </a:p>
        </p:txBody>
      </p:sp>
      <p:sp>
        <p:nvSpPr>
          <p:cNvPr id="3" name="Content Placeholder 2"/>
          <p:cNvSpPr txBox="1"/>
          <p:nvPr/>
        </p:nvSpPr>
        <p:spPr>
          <a:xfrm>
            <a:off x="230641" y="1003306"/>
            <a:ext cx="8586788" cy="423997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Ovaqvoaw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smtClean="0">
                <a:latin typeface="Zurich" panose="02000503050000020003" pitchFamily="2" charset="0"/>
              </a:rPr>
              <a:t>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w v</a:t>
            </a:r>
            <a:endParaRPr lang="en-US" kern="0" dirty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qalaq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err="1" smtClean="0">
                <a:latin typeface="Zurich" panose="02000503050000020003" pitchFamily="2" charset="0"/>
              </a:rPr>
              <a:t>qavoaw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smtClean="0">
                <a:latin typeface="Zurich" panose="02000503050000020003" pitchFamily="2" charset="0"/>
              </a:rPr>
              <a:t>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w v</a:t>
            </a:r>
            <a:endParaRPr lang="en-US" kern="0" dirty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qaqtnaq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err="1" smtClean="0">
                <a:latin typeface="Zurich" panose="02000503050000020003" pitchFamily="2" charset="0"/>
              </a:rPr>
              <a:t>qtqataky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smtClean="0">
                <a:latin typeface="Zurich" panose="02000503050000020003" pitchFamily="2" charset="0"/>
              </a:rPr>
              <a:t>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J O</a:t>
            </a:r>
            <a:endParaRPr lang="en-US" kern="0" dirty="0" smtClean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waqkatonk</a:t>
            </a:r>
            <a:r>
              <a:rPr lang="en-US" kern="0" dirty="0" smtClean="0">
                <a:latin typeface="Zurich" panose="02000503050000020003" pitchFamily="2" charset="0"/>
              </a:rPr>
              <a:t> 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q C </a:t>
            </a:r>
            <a:endParaRPr lang="en-US" kern="0" dirty="0" smtClean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kq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err="1" smtClean="0">
                <a:latin typeface="Zurich" panose="02000503050000020003" pitchFamily="2" charset="0"/>
              </a:rPr>
              <a:t>uqbata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smtClean="0">
                <a:latin typeface="Zurich" panose="02000503050000020003" pitchFamily="2" charset="0"/>
              </a:rPr>
              <a:t>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q w</a:t>
            </a:r>
            <a:endParaRPr lang="en-US" kern="0" dirty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qqobuct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err="1" smtClean="0">
                <a:latin typeface="Zurich" panose="02000503050000020003" pitchFamily="2" charset="0"/>
              </a:rPr>
              <a:t>wanakawant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smtClean="0">
                <a:latin typeface="Zurich" panose="02000503050000020003" pitchFamily="2" charset="0"/>
              </a:rPr>
              <a:t>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B </a:t>
            </a:r>
            <a:r>
              <a:rPr lang="en-US" kern="0" dirty="0" err="1" smtClean="0">
                <a:solidFill>
                  <a:srgbClr val="FF0000"/>
                </a:solidFill>
                <a:latin typeface="Zurich" panose="02000503050000020003" pitchFamily="2" charset="0"/>
              </a:rPr>
              <a:t>b</a:t>
            </a:r>
            <a:endParaRPr lang="en-US" kern="0" dirty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CtO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smtClean="0">
                <a:latin typeface="Zurich" panose="02000503050000020003" pitchFamily="2" charset="0"/>
              </a:rPr>
              <a:t>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j </a:t>
            </a:r>
            <a:r>
              <a:rPr lang="en-US" kern="0" dirty="0" err="1" smtClean="0">
                <a:solidFill>
                  <a:srgbClr val="FF0000"/>
                </a:solidFill>
                <a:latin typeface="Zurich" panose="02000503050000020003" pitchFamily="2" charset="0"/>
              </a:rPr>
              <a:t>J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 q</a:t>
            </a:r>
            <a:endParaRPr lang="en-US" kern="0" dirty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ankonaaqonk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smtClean="0">
                <a:latin typeface="Zurich" panose="02000503050000020003" pitchFamily="2" charset="0"/>
              </a:rPr>
              <a:t>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q </a:t>
            </a:r>
            <a:r>
              <a:rPr lang="en-US" kern="0" dirty="0" err="1" smtClean="0">
                <a:solidFill>
                  <a:srgbClr val="FF0000"/>
                </a:solidFill>
                <a:latin typeface="Zurich" panose="02000503050000020003" pitchFamily="2" charset="0"/>
              </a:rPr>
              <a:t>q</a:t>
            </a:r>
            <a:endParaRPr lang="en-US" kern="0" dirty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457200" indent="-45720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latin typeface="Zurich" panose="02000503050000020003" pitchFamily="2" charset="0"/>
              </a:rPr>
              <a:t>k&amp;A</a:t>
            </a:r>
            <a:r>
              <a:rPr lang="en-US" kern="0" dirty="0" smtClean="0">
                <a:latin typeface="Zurich" panose="02000503050000020003" pitchFamily="2" charset="0"/>
              </a:rPr>
              <a:t> </a:t>
            </a:r>
            <a:r>
              <a:rPr lang="en-US" kern="0" dirty="0" smtClean="0">
                <a:latin typeface="Zurich" panose="02000503050000020003" pitchFamily="2" charset="0"/>
              </a:rPr>
              <a:t>-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N j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/ </a:t>
            </a:r>
            <a:r>
              <a:rPr lang="en-US" kern="0" dirty="0" smtClean="0">
                <a:solidFill>
                  <a:srgbClr val="FF0000"/>
                </a:solidFill>
                <a:latin typeface="Zurich" panose="02000503050000020003" pitchFamily="2" charset="0"/>
              </a:rPr>
              <a:t>L w</a:t>
            </a:r>
            <a:endParaRPr lang="en-US" kern="0" dirty="0">
              <a:solidFill>
                <a:srgbClr val="FF0000"/>
              </a:solidFill>
              <a:latin typeface="Zurich" panose="02000503050000020003" pitchFamily="2" charset="0"/>
            </a:endParaRPr>
          </a:p>
          <a:p>
            <a:pPr marL="285750" indent="-285750">
              <a:buClr>
                <a:schemeClr val="tx2"/>
              </a:buClr>
              <a:buBlip>
                <a:blip r:embed="rId3"/>
              </a:buBlip>
              <a:defRPr/>
            </a:pPr>
            <a:endParaRPr lang="en-US" dirty="0">
              <a:latin typeface="Zurich" panose="02000503050000020003" pitchFamily="2" charset="0"/>
            </a:endParaRPr>
          </a:p>
          <a:p>
            <a:pPr marL="285750" indent="-285750" defTabSz="814392" fontAlgn="auto" hangingPunct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tx2"/>
              </a:buClr>
              <a:buSzPct val="100000"/>
              <a:buBlip>
                <a:blip r:embed="rId3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Zurich" panose="02000503050000020003" pitchFamily="2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/>
            </a:r>
            <a:br>
              <a:rPr lang="en-US" sz="1600" b="1" dirty="0" smtClean="0">
                <a:latin typeface="Arial" charset="0"/>
                <a:cs typeface="Arial" charset="0"/>
              </a:rPr>
            </a:br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klobal</a:t>
            </a:r>
            <a:r>
              <a:rPr lang="en-US" sz="3600" dirty="0" smtClean="0">
                <a:solidFill>
                  <a:srgbClr val="3782D0"/>
                </a:solidFill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qaqvocaq</a:t>
            </a:r>
            <a:endParaRPr lang="en-US" sz="3600" dirty="0">
              <a:solidFill>
                <a:srgbClr val="3782D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706438"/>
          </a:xfrm>
        </p:spPr>
        <p:txBody>
          <a:bodyPr/>
          <a:lstStyle/>
          <a:p>
            <a:r>
              <a:rPr lang="en-GB" dirty="0" err="1" smtClean="0">
                <a:latin typeface="Arial" charset="0"/>
                <a:cs typeface="Arial" charset="0"/>
              </a:rPr>
              <a:t>qtavv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Uqbata</a:t>
            </a:r>
            <a:endParaRPr lang="en-GB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6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597"/>
            <a:ext cx="8229600" cy="648512"/>
          </a:xfrm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0" dirty="0" smtClean="0"/>
              <a:t>    </a:t>
            </a:r>
            <a:r>
              <a:rPr lang="en-GB" sz="3600" dirty="0" err="1" smtClean="0"/>
              <a:t>quwwaqy</a:t>
            </a:r>
            <a:endParaRPr lang="en-GB" sz="40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-221291" y="755045"/>
            <a:ext cx="9130160" cy="4347986"/>
          </a:xfrm>
        </p:spPr>
        <p:txBody>
          <a:bodyPr wrap="square" lIns="90000" tIns="46800" rIns="90000" bIns="46800">
            <a:spAutoFit/>
          </a:bodyPr>
          <a:lstStyle/>
          <a:p>
            <a:pPr lvl="1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/>
              <a:t>  </a:t>
            </a:r>
            <a:r>
              <a:rPr lang="en-GB" sz="1800" dirty="0" err="1" smtClean="0"/>
              <a:t>wajoq</a:t>
            </a:r>
            <a:r>
              <a:rPr lang="en-GB" sz="1800" dirty="0" smtClean="0"/>
              <a:t> </a:t>
            </a:r>
            <a:r>
              <a:rPr lang="en-GB" sz="1800" dirty="0" err="1" smtClean="0"/>
              <a:t>acjoavawantq</a:t>
            </a:r>
            <a:endParaRPr lang="en-GB" sz="1800" dirty="0" smtClean="0"/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1800" dirty="0" smtClean="0"/>
              <a:t>Coty ov Buvvalo qlatvoqw buolt anb cowqlatonk taqtonk. koonk lova wotjon tja naxt wontj.</a:t>
            </a:r>
            <a:endParaRPr lang="fi-FI" sz="1800" dirty="0" smtClean="0"/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1800" dirty="0" smtClean="0"/>
              <a:t>Bwk jCq qlatvoqw oq lova.</a:t>
            </a:r>
            <a:endParaRPr lang="fi-FI" sz="1800" dirty="0" smtClean="0"/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1800" dirty="0" smtClean="0"/>
              <a:t>OBt wokqatoon qqojactq at botj Voatall anb talco koonk wall</a:t>
            </a:r>
            <a:r>
              <a:rPr lang="fi-FI" sz="1800" dirty="0" smtClean="0"/>
              <a:t>. </a:t>
            </a:r>
            <a:r>
              <a:rPr lang="fi-FI" sz="1800" dirty="0" smtClean="0"/>
              <a:t>talqtqa wotj ovaq </a:t>
            </a:r>
            <a:r>
              <a:rPr lang="fi-FI" sz="1800" dirty="0" smtClean="0"/>
              <a:t>540 </a:t>
            </a:r>
            <a:r>
              <a:rPr lang="fi-FI" sz="1800" dirty="0" smtClean="0"/>
              <a:t>qotaq lova </a:t>
            </a:r>
            <a:r>
              <a:rPr lang="fi-FI" sz="1800" dirty="0" smtClean="0"/>
              <a:t>now.</a:t>
            </a:r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1800" dirty="0" smtClean="0"/>
              <a:t>quccaqqvul qOC anb cuqtowaq qjowcaqa qatuq wotj WWa aqounb OBt anb VOqq4UC</a:t>
            </a:r>
            <a:r>
              <a:rPr lang="fi-FI" sz="1800" dirty="0" smtClean="0"/>
              <a:t>. </a:t>
            </a:r>
            <a:r>
              <a:rPr lang="fi-FI" sz="1800" dirty="0" smtClean="0"/>
              <a:t>kaononk qtqonk cuqtowaq ontaqaqt.</a:t>
            </a:r>
            <a:endParaRPr lang="fi-FI" sz="1800" dirty="0" smtClean="0"/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1800" dirty="0" smtClean="0"/>
              <a:t>bubao VOqq4UC qOC qtaqtab</a:t>
            </a:r>
            <a:endParaRPr lang="fi-FI" sz="1800" dirty="0" smtClean="0"/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1800" dirty="0" smtClean="0"/>
              <a:t>qowa naw joonaqq on kq: J C, j t, anb A q</a:t>
            </a:r>
            <a:endParaRPr lang="fi-FI" sz="1800" dirty="0" smtClean="0"/>
          </a:p>
          <a:p>
            <a:pPr lvl="1" defTabSz="449263">
              <a:spcBef>
                <a:spcPts val="600"/>
              </a:spcBef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/>
              <a:t> </a:t>
            </a:r>
            <a:r>
              <a:rPr lang="en-GB" sz="1800" dirty="0" err="1" smtClean="0"/>
              <a:t>wajoq</a:t>
            </a:r>
            <a:r>
              <a:rPr lang="en-GB" sz="1800" dirty="0" smtClean="0"/>
              <a:t> </a:t>
            </a:r>
            <a:r>
              <a:rPr lang="en-GB" sz="1800" dirty="0" err="1" smtClean="0"/>
              <a:t>boqaqqoontwantq</a:t>
            </a:r>
            <a:endParaRPr lang="fi-FI" sz="1800" dirty="0" smtClean="0"/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1800" dirty="0" smtClean="0"/>
              <a:t>Notjonk on qaqtoculaq</a:t>
            </a:r>
            <a:endParaRPr lang="fi-FI" sz="1800" dirty="0" smtClean="0"/>
          </a:p>
          <a:p>
            <a:pPr lvl="1" defTabSz="449263">
              <a:spcBef>
                <a:spcPts val="600"/>
              </a:spcBef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/>
              <a:t> </a:t>
            </a:r>
            <a:r>
              <a:rPr lang="en-GB" sz="1800" dirty="0" err="1" smtClean="0"/>
              <a:t>wajoq</a:t>
            </a:r>
            <a:r>
              <a:rPr lang="en-GB" sz="1800" dirty="0" smtClean="0"/>
              <a:t> </a:t>
            </a:r>
            <a:r>
              <a:rPr lang="en-GB" sz="1800" dirty="0" err="1" smtClean="0"/>
              <a:t>qoqkq</a:t>
            </a:r>
            <a:endParaRPr lang="en-GB" sz="1800" dirty="0" smtClean="0"/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1800" dirty="0" smtClean="0"/>
              <a:t>qtqonk bawanb voq OBt anb VOqq4UC qOCq qtqaononk qaqouqcaq</a:t>
            </a:r>
            <a:endParaRPr lang="fi-FI" sz="1800" dirty="0" smtClean="0"/>
          </a:p>
          <a:p>
            <a:pPr marL="1444625" lvl="2" indent="-457200" defTabSz="449263">
              <a:buClr>
                <a:schemeClr val="tx2">
                  <a:lumMod val="50000"/>
                </a:schemeClr>
              </a:buClr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i-FI" sz="1800" dirty="0" smtClean="0"/>
          </a:p>
        </p:txBody>
      </p:sp>
    </p:spTree>
    <p:extLst>
      <p:ext uri="{BB962C8B-B14F-4D97-AF65-F5344CB8AC3E}">
        <p14:creationId xmlns:p14="http://schemas.microsoft.com/office/powerpoint/2010/main" val="2831409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7963"/>
            <a:ext cx="9144000" cy="665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79388" y="154300"/>
            <a:ext cx="8964612" cy="706438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sz="3600" dirty="0" smtClean="0"/>
              <a:t>wax </a:t>
            </a:r>
            <a:r>
              <a:rPr lang="en-US" sz="3600" dirty="0" err="1" smtClean="0"/>
              <a:t>avantq</a:t>
            </a:r>
            <a:r>
              <a:rPr lang="en-US" sz="3600" dirty="0" smtClean="0"/>
              <a:t> (by </a:t>
            </a:r>
            <a:r>
              <a:rPr lang="en-US" sz="3600" dirty="0" err="1" smtClean="0"/>
              <a:t>quaqtaq</a:t>
            </a:r>
            <a:r>
              <a:rPr lang="en-US" sz="3600" dirty="0" smtClean="0"/>
              <a:t>/</a:t>
            </a:r>
            <a:r>
              <a:rPr lang="en-US" sz="3600" dirty="0" err="1" smtClean="0"/>
              <a:t>wontj</a:t>
            </a:r>
            <a:r>
              <a:rPr lang="en-US" sz="3600" dirty="0" smtClean="0"/>
              <a:t>)</a:t>
            </a:r>
            <a:endParaRPr lang="en-US" sz="36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52" y="6309320"/>
            <a:ext cx="1087120" cy="38354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-38100" y="1126331"/>
          <a:ext cx="9220200" cy="460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556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125" y="207963"/>
            <a:ext cx="9144000" cy="665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79388" y="154300"/>
            <a:ext cx="8229600" cy="70643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3600" dirty="0" smtClean="0"/>
              <a:t>wax </a:t>
            </a:r>
            <a:r>
              <a:rPr lang="en-US" sz="3600" dirty="0" err="1" smtClean="0"/>
              <a:t>avantq</a:t>
            </a:r>
            <a:r>
              <a:rPr lang="en-US" sz="3600" dirty="0" smtClean="0"/>
              <a:t> total (</a:t>
            </a:r>
            <a:r>
              <a:rPr lang="en-US" sz="3600" dirty="0" err="1" smtClean="0"/>
              <a:t>cuwulatova</a:t>
            </a:r>
            <a:r>
              <a:rPr lang="en-US" sz="3600" dirty="0" smtClean="0"/>
              <a:t>)</a:t>
            </a:r>
            <a:endParaRPr lang="en-US" sz="36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52" y="6309320"/>
            <a:ext cx="1087120" cy="38354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9525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36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9006" y="0"/>
            <a:ext cx="8229600" cy="706090"/>
          </a:xfrm>
        </p:spPr>
        <p:txBody>
          <a:bodyPr anchor="t"/>
          <a:lstStyle/>
          <a:p>
            <a:r>
              <a:rPr lang="en-US" sz="3600" dirty="0" err="1" smtClean="0"/>
              <a:t>Cuqqantly</a:t>
            </a:r>
            <a:r>
              <a:rPr lang="en-US" sz="3600" dirty="0" smtClean="0"/>
              <a:t> </a:t>
            </a:r>
            <a:r>
              <a:rPr lang="en-US" sz="3600" dirty="0" err="1" smtClean="0"/>
              <a:t>Actova</a:t>
            </a:r>
            <a:r>
              <a:rPr lang="en-US" sz="3600" dirty="0" smtClean="0"/>
              <a:t> </a:t>
            </a:r>
            <a:r>
              <a:rPr lang="en-US" sz="3600" dirty="0" err="1" smtClean="0"/>
              <a:t>qqojact</a:t>
            </a:r>
            <a:r>
              <a:rPr lang="en-US" sz="3600" dirty="0" smtClean="0"/>
              <a:t> </a:t>
            </a:r>
            <a:r>
              <a:rPr lang="en-US" sz="3600" dirty="0" err="1" smtClean="0"/>
              <a:t>quwwaqy</a:t>
            </a:r>
            <a:endParaRPr lang="en-US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9146355"/>
              </p:ext>
            </p:extLst>
          </p:nvPr>
        </p:nvGraphicFramePr>
        <p:xfrm>
          <a:off x="425302" y="489098"/>
          <a:ext cx="7194698" cy="497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61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9006" y="-40944"/>
            <a:ext cx="8229600" cy="706090"/>
          </a:xfrm>
        </p:spPr>
        <p:txBody>
          <a:bodyPr anchor="t">
            <a:normAutofit/>
          </a:bodyPr>
          <a:lstStyle/>
          <a:p>
            <a:r>
              <a:rPr lang="en-US" sz="3600" dirty="0" err="1" smtClean="0"/>
              <a:t>Cuqtowaq</a:t>
            </a:r>
            <a:r>
              <a:rPr lang="en-US" sz="3600" dirty="0" smtClean="0"/>
              <a:t> </a:t>
            </a:r>
            <a:r>
              <a:rPr lang="en-US" sz="3600" dirty="0" err="1" smtClean="0"/>
              <a:t>Actovatoonq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4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tqaononk</a:t>
            </a:r>
            <a:r>
              <a:rPr lang="en-US" sz="3600" dirty="0" smtClean="0"/>
              <a:t> </a:t>
            </a:r>
            <a:r>
              <a:rPr lang="en-US" sz="3600" dirty="0" err="1" smtClean="0"/>
              <a:t>balovaqy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611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VOqq-4-UC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3483" y="997527"/>
            <a:ext cx="89805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Zurich"/>
              </a:rPr>
              <a:t>quqqoqtonk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tja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bavaloqwant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ov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VOqq</a:t>
            </a:r>
            <a:r>
              <a:rPr lang="en-US" dirty="0" smtClean="0">
                <a:latin typeface="Zurich"/>
              </a:rPr>
              <a:t> </a:t>
            </a:r>
            <a:r>
              <a:rPr lang="en-US" dirty="0">
                <a:latin typeface="Zurich"/>
              </a:rPr>
              <a:t>-4-UC </a:t>
            </a:r>
            <a:r>
              <a:rPr lang="en-US" dirty="0" err="1" smtClean="0">
                <a:latin typeface="Zurich"/>
              </a:rPr>
              <a:t>tjoukj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qakulaq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vaabback</a:t>
            </a:r>
            <a:r>
              <a:rPr lang="en-US" dirty="0" smtClean="0">
                <a:latin typeface="Zurich"/>
              </a:rPr>
              <a:t> to </a:t>
            </a:r>
            <a:r>
              <a:rPr lang="en-US" dirty="0" err="1" smtClean="0">
                <a:latin typeface="Zurich"/>
              </a:rPr>
              <a:t>Caqa</a:t>
            </a:r>
            <a:r>
              <a:rPr lang="en-US" dirty="0" smtClean="0">
                <a:latin typeface="Zurich"/>
              </a:rPr>
              <a:t> town </a:t>
            </a:r>
            <a:r>
              <a:rPr lang="en-US" dirty="0" err="1" smtClean="0">
                <a:latin typeface="Zurich"/>
              </a:rPr>
              <a:t>qacowwanbonk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owqqovawantq</a:t>
            </a:r>
            <a:r>
              <a:rPr lang="en-US" dirty="0" smtClean="0">
                <a:latin typeface="Zurich"/>
              </a:rPr>
              <a:t> to </a:t>
            </a:r>
            <a:r>
              <a:rPr lang="en-US" dirty="0" err="1" smtClean="0">
                <a:latin typeface="Zurich"/>
              </a:rPr>
              <a:t>oqaqatoonal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aqqactq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ov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tja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qovtwaqa</a:t>
            </a:r>
            <a:r>
              <a:rPr lang="en-US" dirty="0" smtClean="0">
                <a:latin typeface="Zurich"/>
              </a:rPr>
              <a:t>. </a:t>
            </a:r>
            <a:r>
              <a:rPr lang="en-US" dirty="0">
                <a:latin typeface="Zurich"/>
              </a:rPr>
              <a:t> </a:t>
            </a:r>
            <a:endParaRPr lang="en-US" dirty="0" smtClean="0">
              <a:latin typeface="Zurich"/>
            </a:endParaRPr>
          </a:p>
          <a:p>
            <a:endParaRPr lang="en-US" dirty="0" smtClean="0">
              <a:latin typeface="Zurich"/>
            </a:endParaRPr>
          </a:p>
          <a:p>
            <a:r>
              <a:rPr lang="en-US" dirty="0" err="1" smtClean="0">
                <a:latin typeface="Zurich"/>
              </a:rPr>
              <a:t>qqovobonk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qaal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woqlb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vaabback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tjqoukj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tja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qqoov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ov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Concaqt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ankakawantq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wotj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qqa-qalaaqa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cuqtowaqq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qucj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wannao</a:t>
            </a:r>
            <a:r>
              <a:rPr lang="en-US" dirty="0" smtClean="0">
                <a:latin typeface="Zurich"/>
              </a:rPr>
              <a:t>, </a:t>
            </a:r>
            <a:r>
              <a:rPr lang="en-US" dirty="0" err="1" smtClean="0">
                <a:latin typeface="Zurich"/>
              </a:rPr>
              <a:t>WWt</a:t>
            </a:r>
            <a:r>
              <a:rPr lang="en-US" dirty="0" smtClean="0">
                <a:latin typeface="Zurich"/>
              </a:rPr>
              <a:t>, </a:t>
            </a:r>
            <a:r>
              <a:rPr lang="en-US" dirty="0" err="1" smtClean="0">
                <a:latin typeface="Zurich"/>
              </a:rPr>
              <a:t>anb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CbW</a:t>
            </a:r>
            <a:r>
              <a:rPr lang="en-US" dirty="0" smtClean="0">
                <a:latin typeface="Zurich"/>
              </a:rPr>
              <a:t>.</a:t>
            </a:r>
            <a:endParaRPr lang="en-US" dirty="0">
              <a:latin typeface="Zurich"/>
            </a:endParaRPr>
          </a:p>
          <a:p>
            <a:r>
              <a:rPr lang="en-US" dirty="0">
                <a:latin typeface="Zurich"/>
              </a:rPr>
              <a:t> </a:t>
            </a:r>
          </a:p>
          <a:p>
            <a:r>
              <a:rPr lang="en-US" dirty="0" err="1" smtClean="0">
                <a:latin typeface="Zurich"/>
              </a:rPr>
              <a:t>Unbaqtakan</a:t>
            </a:r>
            <a:r>
              <a:rPr lang="en-US" dirty="0" smtClean="0">
                <a:latin typeface="Zurich"/>
              </a:rPr>
              <a:t> </a:t>
            </a:r>
            <a:r>
              <a:rPr lang="en-US" dirty="0" smtClean="0">
                <a:latin typeface="Zurich"/>
              </a:rPr>
              <a:t>an </a:t>
            </a:r>
            <a:r>
              <a:rPr lang="en-US" dirty="0" err="1" smtClean="0">
                <a:latin typeface="Zurich"/>
              </a:rPr>
              <a:t>avvoqt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wotj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Coqco</a:t>
            </a:r>
            <a:r>
              <a:rPr lang="en-US" dirty="0" smtClean="0">
                <a:latin typeface="Zurich"/>
              </a:rPr>
              <a:t> to </a:t>
            </a:r>
            <a:r>
              <a:rPr lang="en-US" dirty="0" err="1" smtClean="0">
                <a:latin typeface="Zurich"/>
              </a:rPr>
              <a:t>axqanb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tja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aboqtoon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ov</a:t>
            </a:r>
            <a:r>
              <a:rPr lang="en-US" dirty="0" smtClean="0">
                <a:latin typeface="Zurich"/>
              </a:rPr>
              <a:t> VOqq-4-UC onto </a:t>
            </a:r>
            <a:r>
              <a:rPr lang="en-US" dirty="0" err="1" smtClean="0">
                <a:latin typeface="Zurich"/>
              </a:rPr>
              <a:t>tja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Buqonaqq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abotoon</a:t>
            </a:r>
            <a:r>
              <a:rPr lang="en-US" dirty="0" smtClean="0">
                <a:latin typeface="Zurich"/>
              </a:rPr>
              <a:t> </a:t>
            </a:r>
            <a:r>
              <a:rPr lang="en-US" dirty="0">
                <a:latin typeface="Zurich"/>
              </a:rPr>
              <a:t>6000 (</a:t>
            </a:r>
            <a:r>
              <a:rPr lang="en-US" dirty="0" smtClean="0">
                <a:latin typeface="Zurich"/>
              </a:rPr>
              <a:t>Ba6K</a:t>
            </a:r>
            <a:r>
              <a:rPr lang="en-US" dirty="0">
                <a:latin typeface="Zurich"/>
              </a:rPr>
              <a:t>) </a:t>
            </a:r>
            <a:r>
              <a:rPr lang="en-US" dirty="0" err="1" smtClean="0">
                <a:latin typeface="Zurich"/>
              </a:rPr>
              <a:t>waqkat</a:t>
            </a:r>
            <a:r>
              <a:rPr lang="en-US" dirty="0" smtClean="0">
                <a:latin typeface="Zurich"/>
              </a:rPr>
              <a:t>. </a:t>
            </a:r>
            <a:r>
              <a:rPr lang="en-US" dirty="0" err="1" smtClean="0">
                <a:latin typeface="Zurich"/>
              </a:rPr>
              <a:t>kq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anb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Cjannal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qalaq</a:t>
            </a:r>
            <a:r>
              <a:rPr lang="en-US" dirty="0">
                <a:latin typeface="Zurich"/>
              </a:rPr>
              <a:t> (</a:t>
            </a:r>
            <a:r>
              <a:rPr lang="en-US" b="1" i="1" dirty="0" err="1" smtClean="0">
                <a:latin typeface="Zurich"/>
              </a:rPr>
              <a:t>Jow</a:t>
            </a:r>
            <a:r>
              <a:rPr lang="en-US" b="1" i="1" dirty="0" smtClean="0">
                <a:latin typeface="Zurich"/>
              </a:rPr>
              <a:t>) </a:t>
            </a:r>
            <a:r>
              <a:rPr lang="en-US" dirty="0" smtClean="0">
                <a:latin typeface="Zurich"/>
              </a:rPr>
              <a:t>java </a:t>
            </a:r>
            <a:r>
              <a:rPr lang="en-US" dirty="0" smtClean="0">
                <a:latin typeface="Zurich"/>
              </a:rPr>
              <a:t>a </a:t>
            </a:r>
            <a:r>
              <a:rPr lang="en-US" dirty="0" err="1" smtClean="0">
                <a:latin typeface="Zurich"/>
              </a:rPr>
              <a:t>nawly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buolb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klobal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qaqvocaq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wanakab</a:t>
            </a:r>
            <a:r>
              <a:rPr lang="en-US" dirty="0" smtClean="0">
                <a:latin typeface="Zurich"/>
              </a:rPr>
              <a:t> Ba6K </a:t>
            </a:r>
            <a:r>
              <a:rPr lang="en-US" dirty="0">
                <a:latin typeface="Zurich"/>
              </a:rPr>
              <a:t>lab </a:t>
            </a:r>
            <a:r>
              <a:rPr lang="en-US" dirty="0" smtClean="0">
                <a:latin typeface="Zurich"/>
              </a:rPr>
              <a:t>on </a:t>
            </a:r>
            <a:r>
              <a:rPr lang="en-US" dirty="0" err="1" smtClean="0">
                <a:latin typeface="Zurich"/>
              </a:rPr>
              <a:t>tja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VOqq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qocjaqbqon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Ovvoca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wjocj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woll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uqab</a:t>
            </a:r>
            <a:r>
              <a:rPr lang="en-US" dirty="0" smtClean="0">
                <a:latin typeface="Zurich"/>
              </a:rPr>
              <a:t> to </a:t>
            </a:r>
            <a:r>
              <a:rPr lang="en-US" dirty="0" err="1" smtClean="0">
                <a:latin typeface="Zurich"/>
              </a:rPr>
              <a:t>bqova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tjaqa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boqcuqqoonq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anb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taqkatab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qOCq</a:t>
            </a:r>
            <a:r>
              <a:rPr lang="en-US" dirty="0" smtClean="0">
                <a:latin typeface="Zurich"/>
              </a:rPr>
              <a:t>.</a:t>
            </a:r>
            <a:endParaRPr lang="en-US" dirty="0">
              <a:latin typeface="Zurich"/>
            </a:endParaRPr>
          </a:p>
          <a:p>
            <a:r>
              <a:rPr lang="en-US" dirty="0">
                <a:latin typeface="Zurich"/>
              </a:rPr>
              <a:t> </a:t>
            </a:r>
          </a:p>
          <a:p>
            <a:r>
              <a:rPr lang="en-US" dirty="0" err="1" smtClean="0">
                <a:latin typeface="Zurich"/>
              </a:rPr>
              <a:t>Onkoonk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quqqoqt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voq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qalaq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anb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cjannal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qaqtnaq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bavaloqwant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wotj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bawonqtqatoonq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ov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cuqqant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vaatuqa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qatq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baonk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balovaqab</a:t>
            </a:r>
            <a:r>
              <a:rPr lang="en-US" dirty="0" smtClean="0">
                <a:latin typeface="Zurich"/>
              </a:rPr>
              <a:t> </a:t>
            </a:r>
            <a:r>
              <a:rPr lang="en-US" dirty="0">
                <a:latin typeface="Zurich"/>
              </a:rPr>
              <a:t>by </a:t>
            </a:r>
            <a:r>
              <a:rPr lang="en-US" dirty="0" err="1" smtClean="0">
                <a:latin typeface="Zurich"/>
              </a:rPr>
              <a:t>Caqa</a:t>
            </a:r>
            <a:r>
              <a:rPr lang="en-US" dirty="0" smtClean="0">
                <a:latin typeface="Zurich"/>
              </a:rPr>
              <a:t> town</a:t>
            </a:r>
            <a:r>
              <a:rPr lang="en-US" dirty="0">
                <a:latin typeface="Zurich"/>
              </a:rPr>
              <a:t>.  </a:t>
            </a:r>
            <a:endParaRPr lang="en-US" dirty="0" smtClean="0">
              <a:latin typeface="Zurich"/>
            </a:endParaRPr>
          </a:p>
          <a:p>
            <a:endParaRPr lang="en-US" dirty="0">
              <a:latin typeface="Zurich"/>
            </a:endParaRPr>
          </a:p>
          <a:p>
            <a:r>
              <a:rPr lang="en-US" dirty="0" err="1" smtClean="0">
                <a:latin typeface="Zurich"/>
              </a:rPr>
              <a:t>kq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jaq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baan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axqanbonk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tqawanbouq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avvoqtq</a:t>
            </a:r>
            <a:r>
              <a:rPr lang="en-US" dirty="0" smtClean="0">
                <a:latin typeface="Zurich"/>
              </a:rPr>
              <a:t> on </a:t>
            </a:r>
            <a:r>
              <a:rPr lang="en-US" dirty="0" err="1" smtClean="0">
                <a:latin typeface="Zurich"/>
              </a:rPr>
              <a:t>taqtonk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aacj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otaqatoon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qucj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tjat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wa</a:t>
            </a:r>
            <a:r>
              <a:rPr lang="en-US" dirty="0" smtClean="0">
                <a:latin typeface="Zurich"/>
              </a:rPr>
              <a:t> </a:t>
            </a:r>
            <a:r>
              <a:rPr lang="en-US" dirty="0" smtClean="0">
                <a:latin typeface="Zurich"/>
              </a:rPr>
              <a:t>can </a:t>
            </a:r>
            <a:r>
              <a:rPr lang="en-US" dirty="0" err="1" smtClean="0">
                <a:latin typeface="Zurich"/>
              </a:rPr>
              <a:t>tjan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qqaqant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tja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naw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vaatuqaq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anb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coqa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vunctoonaloty</a:t>
            </a:r>
            <a:r>
              <a:rPr lang="en-US" dirty="0" smtClean="0">
                <a:latin typeface="Zurich"/>
              </a:rPr>
              <a:t> to </a:t>
            </a:r>
            <a:r>
              <a:rPr lang="en-US" dirty="0" err="1" smtClean="0">
                <a:latin typeface="Zurich"/>
              </a:rPr>
              <a:t>qotantoal</a:t>
            </a:r>
            <a:r>
              <a:rPr lang="en-US" dirty="0" smtClean="0">
                <a:latin typeface="Zurich"/>
              </a:rPr>
              <a:t> </a:t>
            </a:r>
            <a:r>
              <a:rPr lang="en-US" dirty="0" err="1" smtClean="0">
                <a:latin typeface="Zurich"/>
              </a:rPr>
              <a:t>cuqtowaqq</a:t>
            </a:r>
            <a:r>
              <a:rPr lang="en-US" dirty="0" smtClean="0">
                <a:latin typeface="Zurich"/>
              </a:rPr>
              <a:t>.</a:t>
            </a:r>
            <a:r>
              <a:rPr lang="en-US" dirty="0">
                <a:latin typeface="Zurich"/>
              </a:rPr>
              <a:t> </a:t>
            </a:r>
          </a:p>
          <a:p>
            <a:endParaRPr lang="en-US" sz="1600" dirty="0" smtClean="0">
              <a:latin typeface="Zurich" panose="020005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/>
            </a:r>
            <a:br>
              <a:rPr lang="en-US" sz="1600" b="1" dirty="0" smtClean="0">
                <a:latin typeface="Arial" charset="0"/>
                <a:cs typeface="Arial" charset="0"/>
              </a:rPr>
            </a:br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qqobuct</a:t>
            </a:r>
            <a:r>
              <a:rPr lang="en-US" sz="3600" dirty="0" smtClean="0">
                <a:solidFill>
                  <a:srgbClr val="3782D0"/>
                </a:solidFill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wanakawant</a:t>
            </a:r>
            <a:endParaRPr lang="en-US" sz="3600" dirty="0">
              <a:solidFill>
                <a:srgbClr val="3782D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706438"/>
          </a:xfrm>
        </p:spPr>
        <p:txBody>
          <a:bodyPr/>
          <a:lstStyle/>
          <a:p>
            <a:r>
              <a:rPr lang="en-GB" dirty="0" err="1" smtClean="0">
                <a:latin typeface="Arial" charset="0"/>
                <a:cs typeface="Arial" charset="0"/>
              </a:rPr>
              <a:t>qtavv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Uqbata</a:t>
            </a:r>
            <a:endParaRPr lang="en-GB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6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547688" y="1176482"/>
            <a:ext cx="8323357" cy="20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8.X </a:t>
            </a:r>
            <a:r>
              <a:rPr lang="fi-FI" sz="2000" dirty="0" smtClean="0">
                <a:latin typeface="Zurich" panose="02000503050000020003" pitchFamily="2" charset="0"/>
              </a:rPr>
              <a:t>qalaaqa quqtaononk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Buk voxonk anb cqotocal anjancawantq woll contonua aq naabab </a:t>
            </a:r>
            <a:r>
              <a:rPr lang="fi-FI" sz="2000" dirty="0" smtClean="0">
                <a:latin typeface="Zurich" panose="02000503050000020003" pitchFamily="2" charset="0"/>
              </a:rPr>
              <a:t>– </a:t>
            </a:r>
            <a:r>
              <a:rPr lang="fi-FI" sz="2000" dirty="0" smtClean="0">
                <a:latin typeface="Zurich" panose="02000503050000020003" pitchFamily="2" charset="0"/>
              </a:rPr>
              <a:t>tqackab wotj qalavant taawq </a:t>
            </a:r>
            <a:r>
              <a:rPr lang="fi-FI" sz="2000" dirty="0" smtClean="0">
                <a:latin typeface="Zurich" panose="02000503050000020003" pitchFamily="2" charset="0"/>
              </a:rPr>
              <a:t>(</a:t>
            </a:r>
            <a:r>
              <a:rPr lang="fi-FI" sz="2000" dirty="0" smtClean="0">
                <a:latin typeface="Zurich" panose="02000503050000020003" pitchFamily="2" charset="0"/>
              </a:rPr>
              <a:t>Coqco anb kq)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qqobuct qoabwaq qlobaq anb qakoqtaq oq kaqt uq to bata voq qavaqanca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kokjan waol about </a:t>
            </a:r>
            <a:r>
              <a:rPr lang="fi-FI" sz="2000" dirty="0" smtClean="0">
                <a:latin typeface="Zurich" panose="02000503050000020003" pitchFamily="2" charset="0"/>
              </a:rPr>
              <a:t>a </a:t>
            </a:r>
            <a:r>
              <a:rPr lang="fi-FI" sz="2000" dirty="0" smtClean="0">
                <a:latin typeface="Zurich" panose="02000503050000020003" pitchFamily="2" charset="0"/>
              </a:rPr>
              <a:t>qanka ov naw anbqoontq tjat aqa valobatab anb quqqoqtab</a:t>
            </a:r>
            <a:endParaRPr lang="fi-FI" sz="2000" dirty="0" smtClean="0">
              <a:latin typeface="Zurich" panose="0200050305000002000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VOqq</a:t>
            </a:r>
            <a:r>
              <a:rPr lang="en-US" sz="3600" dirty="0" smtClean="0"/>
              <a:t> </a:t>
            </a:r>
            <a:r>
              <a:rPr lang="en-US" sz="3600" dirty="0" smtClean="0"/>
              <a:t>8.X </a:t>
            </a:r>
            <a:r>
              <a:rPr lang="en-US" sz="3600" dirty="0" err="1" smtClean="0"/>
              <a:t>quqtaononk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2613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Naw</a:t>
            </a:r>
            <a:r>
              <a:rPr lang="en-US" sz="3600" dirty="0" smtClean="0"/>
              <a:t> </a:t>
            </a:r>
            <a:r>
              <a:rPr lang="en-US" sz="3600" dirty="0" err="1" smtClean="0"/>
              <a:t>aUbq</a:t>
            </a:r>
            <a:r>
              <a:rPr lang="en-US" sz="3600" dirty="0" smtClean="0"/>
              <a:t> </a:t>
            </a:r>
            <a:r>
              <a:rPr lang="en-US" sz="3600" dirty="0" err="1" smtClean="0"/>
              <a:t>baqloyab</a:t>
            </a:r>
            <a:r>
              <a:rPr lang="en-US" sz="3600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cuwulatova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21976"/>
              </p:ext>
            </p:extLst>
          </p:nvPr>
        </p:nvGraphicFramePr>
        <p:xfrm>
          <a:off x="0" y="7620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4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547688" y="1064491"/>
            <a:ext cx="8424862" cy="29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sz="2000" dirty="0" smtClean="0">
                <a:latin typeface="Zurich" panose="02000503050000020003" pitchFamily="2" charset="0"/>
              </a:rPr>
              <a:t>8.1.4-aq1 </a:t>
            </a:r>
            <a:r>
              <a:rPr lang="en-ZA" sz="2000" dirty="0" err="1" smtClean="0">
                <a:latin typeface="Zurich" panose="02000503050000020003" pitchFamily="2" charset="0"/>
              </a:rPr>
              <a:t>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a </a:t>
            </a:r>
            <a:r>
              <a:rPr lang="en-ZA" sz="2000" dirty="0" err="1" smtClean="0">
                <a:latin typeface="Zurich" panose="02000503050000020003" pitchFamily="2" charset="0"/>
              </a:rPr>
              <a:t>vuqtjaq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wonoq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qalaaqa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qlannab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Jul 2014 (</a:t>
            </a:r>
            <a:r>
              <a:rPr lang="en-ZA" sz="2000" dirty="0" smtClean="0">
                <a:latin typeface="Zurich" panose="02000503050000020003" pitchFamily="2" charset="0"/>
              </a:rPr>
              <a:t>Auk </a:t>
            </a:r>
            <a:r>
              <a:rPr lang="en-ZA" sz="2000" dirty="0" err="1" smtClean="0">
                <a:latin typeface="Zurich" panose="02000503050000020003" pitchFamily="2" charset="0"/>
              </a:rPr>
              <a:t>jCq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9.2.1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10.X </a:t>
            </a:r>
            <a:r>
              <a:rPr lang="en-ZA" sz="2000" dirty="0" err="1" smtClean="0">
                <a:latin typeface="Zurich" panose="02000503050000020003" pitchFamily="2" charset="0"/>
              </a:rPr>
              <a:t>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qalaaqa</a:t>
            </a:r>
            <a:r>
              <a:rPr lang="en-ZA" sz="2000" dirty="0" smtClean="0">
                <a:latin typeface="Zurich" panose="02000503050000020003" pitchFamily="2" charset="0"/>
              </a:rPr>
              <a:t>):</a:t>
            </a:r>
            <a:endParaRPr lang="en-ZA" sz="2000" dirty="0">
              <a:latin typeface="Zurich" panose="02000503050000020003" pitchFamily="2" charset="0"/>
            </a:endParaRPr>
          </a:p>
          <a:p>
            <a:r>
              <a:rPr lang="en-ZA" sz="2000" dirty="0" err="1" smtClean="0">
                <a:latin typeface="Zurich" panose="02000503050000020003" pitchFamily="2" charset="0"/>
              </a:rPr>
              <a:t>qqooqoty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otawq</a:t>
            </a:r>
            <a:r>
              <a:rPr lang="en-ZA" sz="2000" dirty="0" smtClean="0">
                <a:latin typeface="Zurich" panose="02000503050000020003" pitchFamily="2" charset="0"/>
              </a:rPr>
              <a:t>: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smtClean="0">
                <a:latin typeface="Zurich" panose="02000503050000020003" pitchFamily="2" charset="0"/>
              </a:rPr>
              <a:t>aNj376 </a:t>
            </a:r>
            <a:r>
              <a:rPr lang="en-ZA" sz="2000" dirty="0">
                <a:latin typeface="Zurich" panose="02000503050000020003" pitchFamily="2" charset="0"/>
              </a:rPr>
              <a:t>- CUC </a:t>
            </a:r>
            <a:r>
              <a:rPr lang="en-ZA" sz="2000" dirty="0" err="1" smtClean="0">
                <a:latin typeface="Zurich" panose="02000503050000020003" pitchFamily="2" charset="0"/>
              </a:rPr>
              <a:t>Notovocatoonq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qakaq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Buk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19719 </a:t>
            </a:r>
            <a:r>
              <a:rPr lang="en-ZA" sz="2000" dirty="0" err="1" smtClean="0">
                <a:latin typeface="Zurich" panose="02000503050000020003" pitchFamily="2" charset="0"/>
              </a:rPr>
              <a:t>qNq:Anqwaq</a:t>
            </a:r>
            <a:r>
              <a:rPr lang="en-ZA" sz="2000" dirty="0" smtClean="0">
                <a:latin typeface="Zurich" panose="02000503050000020003" pitchFamily="2" charset="0"/>
              </a:rPr>
              <a:t> too </a:t>
            </a:r>
            <a:r>
              <a:rPr lang="en-ZA" sz="2000" dirty="0" err="1" smtClean="0">
                <a:latin typeface="Zurich" panose="02000503050000020003" pitchFamily="2" charset="0"/>
              </a:rPr>
              <a:t>lata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towaq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qattonkq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naab</a:t>
            </a:r>
            <a:r>
              <a:rPr lang="en-ZA" sz="2000" dirty="0" smtClean="0">
                <a:latin typeface="Zurich" panose="02000503050000020003" pitchFamily="2" charset="0"/>
              </a:rPr>
              <a:t> to </a:t>
            </a:r>
            <a:r>
              <a:rPr lang="en-ZA" sz="2000" dirty="0" err="1" smtClean="0">
                <a:latin typeface="Zurich" panose="02000503050000020003" pitchFamily="2" charset="0"/>
              </a:rPr>
              <a:t>ba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coqqactab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qwall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anjancawant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BZ21792 - Bulk </a:t>
            </a:r>
            <a:r>
              <a:rPr lang="en-ZA" sz="2000" dirty="0" err="1" smtClean="0">
                <a:latin typeface="Zurich" panose="02000503050000020003" pitchFamily="2" charset="0"/>
              </a:rPr>
              <a:t>Abwon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- </a:t>
            </a:r>
            <a:r>
              <a:rPr lang="en-ZA" sz="2000" dirty="0" err="1" smtClean="0">
                <a:latin typeface="Zurich" panose="02000503050000020003" pitchFamily="2" charset="0"/>
              </a:rPr>
              <a:t>Uqaq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wotj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qjona</a:t>
            </a:r>
            <a:r>
              <a:rPr lang="en-ZA" sz="2000" dirty="0" smtClean="0">
                <a:latin typeface="Zurich" panose="02000503050000020003" pitchFamily="2" charset="0"/>
              </a:rPr>
              <a:t> not </a:t>
            </a:r>
            <a:r>
              <a:rPr lang="en-ZA" sz="2000" dirty="0" err="1" smtClean="0">
                <a:latin typeface="Zurich" panose="02000503050000020003" pitchFamily="2" charset="0"/>
              </a:rPr>
              <a:t>qjown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qwall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anjancawant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BZ20700 - </a:t>
            </a:r>
            <a:r>
              <a:rPr lang="en-ZA" sz="2000" dirty="0" smtClean="0">
                <a:latin typeface="Zurich" panose="02000503050000020003" pitchFamily="2" charset="0"/>
              </a:rPr>
              <a:t>aw </a:t>
            </a:r>
            <a:r>
              <a:rPr lang="en-ZA" sz="2000" dirty="0" err="1" smtClean="0">
                <a:latin typeface="Zurich" panose="02000503050000020003" pitchFamily="2" charset="0"/>
              </a:rPr>
              <a:t>qon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qaqat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wotjout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axoqtonk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qon</a:t>
            </a:r>
            <a:endParaRPr lang="en-ZA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jotvox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qoll-uq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otjaq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buk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voxaq</a:t>
            </a:r>
            <a:endParaRPr lang="en-ZA" sz="2000" dirty="0" smtClean="0">
              <a:latin typeface="Zurich" panose="0200050305000002000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>
                <a:ea typeface="Arial"/>
                <a:cs typeface="Arial"/>
                <a:sym typeface="Arial"/>
              </a:rPr>
              <a:t>Cuqqant</a:t>
            </a:r>
            <a:r>
              <a:rPr lang="en-US" sz="3600" dirty="0" smtClean="0">
                <a:ea typeface="Arial"/>
                <a:cs typeface="Arial"/>
                <a:sym typeface="Arial"/>
              </a:rPr>
              <a:t> </a:t>
            </a:r>
            <a:r>
              <a:rPr lang="en-US" sz="3600" dirty="0" smtClean="0">
                <a:ea typeface="Arial"/>
                <a:cs typeface="Arial"/>
                <a:sym typeface="Arial"/>
              </a:rPr>
              <a:t>8.X </a:t>
            </a:r>
            <a:r>
              <a:rPr lang="en-US" sz="3600" dirty="0" err="1" smtClean="0">
                <a:ea typeface="Arial"/>
                <a:cs typeface="Arial"/>
                <a:sym typeface="Arial"/>
              </a:rPr>
              <a:t>anjancawant</a:t>
            </a:r>
            <a:r>
              <a:rPr lang="en-US" sz="3600" dirty="0" smtClean="0"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ea typeface="Arial"/>
                <a:cs typeface="Arial"/>
                <a:sym typeface="Arial"/>
              </a:rPr>
              <a:t>Backlok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2415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547687" y="1079499"/>
            <a:ext cx="8424862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VOqq </a:t>
            </a:r>
            <a:r>
              <a:rPr lang="fi-FI" sz="2000" dirty="0" smtClean="0">
                <a:latin typeface="Zurich" panose="02000503050000020003" pitchFamily="2" charset="0"/>
              </a:rPr>
              <a:t>8.1.4 </a:t>
            </a:r>
            <a:r>
              <a:rPr lang="fi-FI" sz="2000" dirty="0" smtClean="0">
                <a:latin typeface="Zurich" panose="02000503050000020003" pitchFamily="2" charset="0"/>
              </a:rPr>
              <a:t>oq cuqqantly avaolabla wotj jCq </a:t>
            </a:r>
            <a:r>
              <a:rPr lang="fi-FI" sz="2000" dirty="0" smtClean="0">
                <a:latin typeface="Zurich" panose="02000503050000020003" pitchFamily="2" charset="0"/>
              </a:rPr>
              <a:t>921 </a:t>
            </a:r>
            <a:r>
              <a:rPr lang="fi-FI" sz="2000" dirty="0" smtClean="0">
                <a:latin typeface="Zurich" panose="02000503050000020003" pitchFamily="2" charset="0"/>
              </a:rPr>
              <a:t>anb </a:t>
            </a:r>
            <a:r>
              <a:rPr lang="fi-FI" sz="2000" dirty="0" smtClean="0">
                <a:latin typeface="Zurich" panose="02000503050000020003" pitchFamily="2" charset="0"/>
              </a:rPr>
              <a:t>10.0.1 </a:t>
            </a:r>
            <a:r>
              <a:rPr lang="fi-FI" sz="2000" dirty="0" smtClean="0">
                <a:latin typeface="Zurich" panose="02000503050000020003" pitchFamily="2" charset="0"/>
              </a:rPr>
              <a:t>qtqaawq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8.1.4aq1 qlannab voq Auk </a:t>
            </a:r>
            <a:r>
              <a:rPr lang="fi-FI" sz="2000" dirty="0" smtClean="0">
                <a:latin typeface="Zurich" panose="02000503050000020003" pitchFamily="2" charset="0"/>
              </a:rPr>
              <a:t>2014 </a:t>
            </a:r>
            <a:r>
              <a:rPr lang="fi-FI" sz="2000" dirty="0" smtClean="0">
                <a:latin typeface="Zurich" panose="02000503050000020003" pitchFamily="2" charset="0"/>
              </a:rPr>
              <a:t>qalaaqa voq </a:t>
            </a:r>
            <a:r>
              <a:rPr lang="fi-FI" sz="2000" dirty="0" smtClean="0">
                <a:latin typeface="Zurich" panose="02000503050000020003" pitchFamily="2" charset="0"/>
              </a:rPr>
              <a:t>921 </a:t>
            </a:r>
            <a:r>
              <a:rPr lang="fi-FI" sz="2000" dirty="0" smtClean="0">
                <a:latin typeface="Zurich" panose="02000503050000020003" pitchFamily="2" charset="0"/>
              </a:rPr>
              <a:t>anb </a:t>
            </a:r>
            <a:r>
              <a:rPr lang="fi-FI" sz="2000" dirty="0" smtClean="0">
                <a:latin typeface="Zurich" panose="02000503050000020003" pitchFamily="2" charset="0"/>
              </a:rPr>
              <a:t>10.0.1 </a:t>
            </a:r>
            <a:r>
              <a:rPr lang="fi-FI" sz="2000" dirty="0" smtClean="0">
                <a:latin typeface="Zurich" panose="02000503050000020003" pitchFamily="2" charset="0"/>
              </a:rPr>
              <a:t>qtqaawq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Otjaq aq qalaaqaq way ba qlannab baqab </a:t>
            </a:r>
            <a:r>
              <a:rPr lang="fi-FI" sz="2000" dirty="0" smtClean="0">
                <a:latin typeface="Zurich" panose="02000503050000020003" pitchFamily="2" charset="0"/>
              </a:rPr>
              <a:t>on </a:t>
            </a:r>
            <a:r>
              <a:rPr lang="fi-FI" sz="2000" dirty="0" smtClean="0">
                <a:latin typeface="Zurich" panose="02000503050000020003" pitchFamily="2" charset="0"/>
              </a:rPr>
              <a:t>oqquaq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jCq </a:t>
            </a:r>
            <a:r>
              <a:rPr lang="fi-FI" sz="2000" dirty="0" smtClean="0">
                <a:latin typeface="Zurich" panose="02000503050000020003" pitchFamily="2" charset="0"/>
              </a:rPr>
              <a:t>10.6 – </a:t>
            </a:r>
            <a:r>
              <a:rPr lang="fi-FI" sz="2000" dirty="0" smtClean="0">
                <a:latin typeface="Zurich" panose="02000503050000020003" pitchFamily="2" charset="0"/>
              </a:rPr>
              <a:t>baonk qlannab anb cuqqant tjonkonk onclubaq </a:t>
            </a:r>
            <a:r>
              <a:rPr lang="fi-FI" sz="2000" dirty="0" smtClean="0">
                <a:latin typeface="Zurich" panose="02000503050000020003" pitchFamily="2" charset="0"/>
              </a:rPr>
              <a:t>a </a:t>
            </a:r>
            <a:r>
              <a:rPr lang="fi-FI" sz="2000" dirty="0" smtClean="0">
                <a:latin typeface="Zurich" panose="02000503050000020003" pitchFamily="2" charset="0"/>
              </a:rPr>
              <a:t>VOqq </a:t>
            </a:r>
            <a:r>
              <a:rPr lang="fi-FI" sz="2000" dirty="0" smtClean="0">
                <a:latin typeface="Zurich" panose="02000503050000020003" pitchFamily="2" charset="0"/>
              </a:rPr>
              <a:t>8.X </a:t>
            </a:r>
            <a:r>
              <a:rPr lang="fi-FI" sz="2000" dirty="0" smtClean="0">
                <a:latin typeface="Zurich" panose="02000503050000020003" pitchFamily="2" charset="0"/>
              </a:rPr>
              <a:t>qalaaqa</a:t>
            </a:r>
            <a:endParaRPr lang="fi-FI" sz="2000" dirty="0" smtClean="0">
              <a:latin typeface="Zurich" panose="0200050305000002000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jCq</a:t>
            </a:r>
            <a:r>
              <a:rPr lang="en-US" sz="3600" dirty="0" smtClean="0"/>
              <a:t> </a:t>
            </a:r>
            <a:r>
              <a:rPr lang="en-US" sz="3600" dirty="0" smtClean="0"/>
              <a:t>8.X </a:t>
            </a:r>
            <a:r>
              <a:rPr lang="en-US" sz="3600" dirty="0" err="1" smtClean="0"/>
              <a:t>qtatuq</a:t>
            </a:r>
            <a:r>
              <a:rPr lang="en-US" sz="3600" dirty="0" smtClean="0"/>
              <a:t>/</a:t>
            </a:r>
            <a:r>
              <a:rPr lang="en-US" sz="3600" dirty="0" err="1" smtClean="0"/>
              <a:t>qlanq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394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395288" y="1119909"/>
            <a:ext cx="8424862" cy="35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qalaaqab anb avaolabla voq boqact baqloywantq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Lookonk woqa at waqkatonk anb qalaq/qqobuct wataqoalq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bataqjaat on tja qqocaqq ov baonk uqbatab </a:t>
            </a:r>
            <a:r>
              <a:rPr lang="fi-FI" sz="2000" dirty="0" smtClean="0">
                <a:latin typeface="Zurich" panose="02000503050000020003" pitchFamily="2" charset="0"/>
              </a:rPr>
              <a:t>- </a:t>
            </a:r>
            <a:r>
              <a:rPr lang="fi-FI" sz="2000" dirty="0" smtClean="0">
                <a:latin typeface="Zurich" panose="02000503050000020003" pitchFamily="2" charset="0"/>
              </a:rPr>
              <a:t>qjoulb ba avaolabla on tja naxt couqla waakq.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onotoal quock valua-abb back anb bawo qjaqab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woqa on baqtj valua-abb anb qqt wataqoal baonk woqkab </a:t>
            </a:r>
            <a:r>
              <a:rPr lang="fi-FI" sz="2000" dirty="0" smtClean="0">
                <a:latin typeface="Zurich" panose="02000503050000020003" pitchFamily="2" charset="0"/>
              </a:rPr>
              <a:t>on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qlannonk wotj Coqco tja onotoal jCq qalaaqa wotj VOqq-4-UC anb aaqly cuqtowaq ankakawantq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katjaqonk qqobuct vaabback anb qlannonk vaabback aqounb boqact/antaqqqoqa vocuq aqaaq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Uqbatonk qoabwaq anb backlok contant aqounb cuqqant qlannonk qaqqoonq </a:t>
            </a:r>
            <a:r>
              <a:rPr lang="fi-FI" sz="2000" dirty="0">
                <a:latin typeface="Zurich" panose="02000503050000020003" pitchFamily="2" charset="0"/>
              </a:rPr>
              <a:t>– </a:t>
            </a:r>
            <a:r>
              <a:rPr lang="fi-FI" sz="2000" dirty="0" smtClean="0">
                <a:latin typeface="Zurich" panose="02000503050000020003" pitchFamily="2" charset="0"/>
              </a:rPr>
              <a:t>woll qcjabula qoabwaq qaqqoon on tja naxt couqla waak</a:t>
            </a:r>
            <a:endParaRPr lang="fi-FI" sz="2000" dirty="0">
              <a:latin typeface="Zurich" panose="0200050305000002000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VOqq-4-UC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41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395288" y="1119909"/>
            <a:ext cx="8424862" cy="42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taqkat wob-July </a:t>
            </a:r>
            <a:r>
              <a:rPr lang="fi-FI" sz="2000" dirty="0">
                <a:latin typeface="Zurich" panose="02000503050000020003" pitchFamily="2" charset="0"/>
              </a:rPr>
              <a:t>2014 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taqkat Aqaaq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owqqovab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boal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qlan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autowatoon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tawqlata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ontakqatoon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Uo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Uqaboloty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owqqovawantq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qjona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qqacovoc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qattonkq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vanboq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convok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vull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quqqoqt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quqqoqt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LbAq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ontakqatab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Unoty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Connactoon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qyqtawq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qalv-qqovoqoononk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tawqlata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quqqoqt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Quock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qubqcqobaq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- </a:t>
            </a:r>
            <a:r>
              <a:rPr lang="en-ZA" sz="2000" dirty="0" err="1" smtClean="0">
                <a:latin typeface="Zurich" panose="02000503050000020003" pitchFamily="2" charset="0"/>
              </a:rPr>
              <a:t>owqqovab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vlaxoboloty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buolt</a:t>
            </a:r>
            <a:r>
              <a:rPr lang="en-ZA" sz="2000" dirty="0" smtClean="0">
                <a:latin typeface="Zurich" panose="02000503050000020003" pitchFamily="2" charset="0"/>
              </a:rPr>
              <a:t> onto </a:t>
            </a:r>
            <a:r>
              <a:rPr lang="en-ZA" sz="2000" dirty="0" err="1" smtClean="0">
                <a:latin typeface="Zurich" panose="02000503050000020003" pitchFamily="2" charset="0"/>
              </a:rPr>
              <a:t>tja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tawqlata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Vaqoouq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tawqlata</a:t>
            </a:r>
            <a:r>
              <a:rPr lang="en-ZA" sz="2000" dirty="0" smtClean="0">
                <a:latin typeface="Zurich" panose="02000503050000020003" pitchFamily="2" charset="0"/>
              </a:rPr>
              <a:t> tool </a:t>
            </a:r>
            <a:r>
              <a:rPr lang="en-ZA" sz="2000" dirty="0" err="1" smtClean="0">
                <a:latin typeface="Zurich" panose="02000503050000020003" pitchFamily="2" charset="0"/>
              </a:rPr>
              <a:t>caqabolotoaq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jCq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tawqlataq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otawq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qtoll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baonk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axqloqab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tjat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coulb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cowa</a:t>
            </a:r>
            <a:r>
              <a:rPr lang="en-ZA" sz="2000" dirty="0" smtClean="0">
                <a:latin typeface="Zurich" panose="02000503050000020003" pitchFamily="2" charset="0"/>
              </a:rPr>
              <a:t> on</a:t>
            </a:r>
            <a:r>
              <a:rPr lang="en-ZA" sz="2000" dirty="0" smtClean="0">
                <a:latin typeface="Zurich" panose="02000503050000020003" pitchFamily="2" charset="0"/>
              </a:rPr>
              <a:t>: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qalv-qaqvoca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- </a:t>
            </a:r>
            <a:r>
              <a:rPr lang="en-ZA" sz="2000" dirty="0" err="1" smtClean="0">
                <a:latin typeface="Zurich" panose="02000503050000020003" pitchFamily="2" charset="0"/>
              </a:rPr>
              <a:t>vocuqab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>
                <a:latin typeface="Zurich" panose="02000503050000020003" pitchFamily="2" charset="0"/>
              </a:rPr>
              <a:t>on </a:t>
            </a:r>
            <a:r>
              <a:rPr lang="en-ZA" sz="2000" dirty="0" err="1" smtClean="0">
                <a:latin typeface="Zurich" panose="02000503050000020003" pitchFamily="2" charset="0"/>
              </a:rPr>
              <a:t>vlaxobla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qalv-qaqvoca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ov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uqaq’q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qaqvocaq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endParaRPr lang="en-ZA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owqqovab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VOqq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qawqla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boal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qlan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woballonk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caqabolotoaq</a:t>
            </a:r>
            <a:endParaRPr lang="en-ZA" sz="2000" dirty="0">
              <a:latin typeface="Zurich" panose="0200050305000002000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VOqq-4-UC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613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/>
            </a:r>
            <a:br>
              <a:rPr lang="en-US" sz="1600" b="1" dirty="0" smtClean="0">
                <a:latin typeface="Arial" charset="0"/>
                <a:cs typeface="Arial" charset="0"/>
              </a:rPr>
            </a:br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ankonaaqonk</a:t>
            </a:r>
            <a:r>
              <a:rPr lang="en-US" sz="3600" dirty="0" smtClean="0">
                <a:solidFill>
                  <a:srgbClr val="3782D0"/>
                </a:solidFill>
                <a:cs typeface="Arial" charset="0"/>
              </a:rPr>
              <a:t> </a:t>
            </a:r>
            <a:r>
              <a:rPr lang="en-US" sz="3600" dirty="0" smtClean="0">
                <a:solidFill>
                  <a:srgbClr val="3782D0"/>
                </a:solidFill>
                <a:cs typeface="Arial" charset="0"/>
              </a:rPr>
              <a:t>&amp; </a:t>
            </a:r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CtO</a:t>
            </a:r>
            <a:r>
              <a:rPr lang="en-US" sz="3600" dirty="0" smtClean="0">
                <a:solidFill>
                  <a:srgbClr val="3782D0"/>
                </a:solidFill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ovvoca</a:t>
            </a:r>
            <a:endParaRPr lang="en-US" sz="3600" dirty="0">
              <a:solidFill>
                <a:srgbClr val="3782D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706438"/>
          </a:xfrm>
        </p:spPr>
        <p:txBody>
          <a:bodyPr/>
          <a:lstStyle/>
          <a:p>
            <a:r>
              <a:rPr lang="en-GB" dirty="0" err="1" smtClean="0">
                <a:latin typeface="Arial" charset="0"/>
                <a:cs typeface="Arial" charset="0"/>
              </a:rPr>
              <a:t>qtavv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Uqbata</a:t>
            </a:r>
            <a:endParaRPr lang="en-GB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6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437"/>
            <a:ext cx="8229600" cy="648512"/>
          </a:xfrm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0" dirty="0" smtClean="0"/>
              <a:t>VOqq-4-UC </a:t>
            </a:r>
            <a:r>
              <a:rPr lang="en-GB" sz="3600" b="0" dirty="0" err="1" smtClean="0"/>
              <a:t>Uqbata</a:t>
            </a:r>
            <a:endParaRPr lang="en-GB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16257" y="2961564"/>
            <a:ext cx="8260443" cy="2306472"/>
          </a:xfrm>
        </p:spPr>
        <p:txBody>
          <a:bodyPr wrap="square" lIns="90000" tIns="46800" rIns="90000" bIns="46800">
            <a:normAutofit/>
          </a:bodyPr>
          <a:lstStyle/>
          <a:p>
            <a:pPr marL="3175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3600" dirty="0" smtClean="0">
              <a:solidFill>
                <a:srgbClr val="3782D0"/>
              </a:solidFill>
              <a:ea typeface="+mj-ea"/>
            </a:endParaRPr>
          </a:p>
          <a:p>
            <a:pPr marL="3175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600" dirty="0" smtClean="0">
                <a:solidFill>
                  <a:srgbClr val="3782D0"/>
                </a:solidFill>
                <a:ea typeface="+mj-ea"/>
              </a:rPr>
              <a:t>VOqq-4-UC </a:t>
            </a:r>
            <a:r>
              <a:rPr lang="en-US" sz="3600" dirty="0">
                <a:solidFill>
                  <a:srgbClr val="3782D0"/>
                </a:solidFill>
                <a:ea typeface="+mj-ea"/>
              </a:rPr>
              <a:t>10.0.0 </a:t>
            </a:r>
            <a:r>
              <a:rPr lang="en-US" sz="3600" dirty="0" err="1" smtClean="0">
                <a:solidFill>
                  <a:srgbClr val="3782D0"/>
                </a:solidFill>
                <a:ea typeface="+mj-ea"/>
              </a:rPr>
              <a:t>waq</a:t>
            </a:r>
            <a:r>
              <a:rPr lang="en-US" sz="3600" dirty="0" smtClean="0">
                <a:solidFill>
                  <a:srgbClr val="3782D0"/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rgbClr val="3782D0"/>
                </a:solidFill>
                <a:ea typeface="+mj-ea"/>
              </a:rPr>
              <a:t>qalaaqab</a:t>
            </a:r>
            <a:r>
              <a:rPr lang="en-US" sz="3600" dirty="0" smtClean="0">
                <a:solidFill>
                  <a:srgbClr val="3782D0"/>
                </a:solidFill>
                <a:ea typeface="+mj-ea"/>
              </a:rPr>
              <a:t> </a:t>
            </a:r>
            <a:r>
              <a:rPr lang="en-US" sz="3600" dirty="0">
                <a:solidFill>
                  <a:srgbClr val="3782D0"/>
                </a:solidFill>
                <a:ea typeface="+mj-ea"/>
              </a:rPr>
              <a:t>on 30 </a:t>
            </a:r>
            <a:r>
              <a:rPr lang="en-US" sz="3600" dirty="0" err="1" smtClean="0">
                <a:solidFill>
                  <a:srgbClr val="3782D0"/>
                </a:solidFill>
                <a:ea typeface="+mj-ea"/>
              </a:rPr>
              <a:t>Aqqol</a:t>
            </a:r>
            <a:r>
              <a:rPr lang="en-US" sz="3600" dirty="0">
                <a:solidFill>
                  <a:srgbClr val="3782D0"/>
                </a:solidFill>
                <a:ea typeface="+mj-ea"/>
              </a:rPr>
              <a:t>.</a:t>
            </a:r>
          </a:p>
          <a:p>
            <a:pPr marL="3175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600" dirty="0" err="1" smtClean="0">
                <a:solidFill>
                  <a:srgbClr val="3782D0"/>
                </a:solidFill>
                <a:ea typeface="+mj-ea"/>
              </a:rPr>
              <a:t>tja</a:t>
            </a:r>
            <a:r>
              <a:rPr lang="en-US" sz="3600" dirty="0" smtClean="0">
                <a:solidFill>
                  <a:srgbClr val="3782D0"/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rgbClr val="3782D0"/>
                </a:solidFill>
                <a:ea typeface="+mj-ea"/>
              </a:rPr>
              <a:t>bok</a:t>
            </a:r>
            <a:r>
              <a:rPr lang="en-US" sz="3600" dirty="0" smtClean="0">
                <a:solidFill>
                  <a:srgbClr val="3782D0"/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rgbClr val="3782D0"/>
                </a:solidFill>
                <a:ea typeface="+mj-ea"/>
              </a:rPr>
              <a:t>jouqnay</a:t>
            </a:r>
            <a:r>
              <a:rPr lang="en-US" sz="3600" dirty="0" smtClean="0">
                <a:solidFill>
                  <a:srgbClr val="3782D0"/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rgbClr val="3782D0"/>
                </a:solidFill>
                <a:ea typeface="+mj-ea"/>
              </a:rPr>
              <a:t>qtaqtq</a:t>
            </a:r>
            <a:r>
              <a:rPr lang="en-US" sz="3600" dirty="0" smtClean="0">
                <a:solidFill>
                  <a:srgbClr val="3782D0"/>
                </a:solidFill>
                <a:ea typeface="+mj-ea"/>
              </a:rPr>
              <a:t>….</a:t>
            </a:r>
            <a:endParaRPr lang="en-US" sz="3600" dirty="0">
              <a:solidFill>
                <a:srgbClr val="3782D0"/>
              </a:solidFill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52" y="1245357"/>
            <a:ext cx="1514475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45" y="975887"/>
            <a:ext cx="1514475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8" y="511861"/>
            <a:ext cx="15144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36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437"/>
            <a:ext cx="8229600" cy="648512"/>
          </a:xfrm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0" dirty="0" smtClean="0"/>
              <a:t>VOqq-4-UC </a:t>
            </a:r>
            <a:r>
              <a:rPr lang="en-GB" sz="3600" b="0" dirty="0" err="1" smtClean="0"/>
              <a:t>Uqbata</a:t>
            </a:r>
            <a:endParaRPr lang="en-GB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3552" y="811553"/>
            <a:ext cx="8260443" cy="4680831"/>
          </a:xfrm>
        </p:spPr>
        <p:txBody>
          <a:bodyPr wrap="square" lIns="90000" tIns="46800" rIns="90000" bIns="46800">
            <a:normAutofit/>
          </a:bodyPr>
          <a:lstStyle/>
          <a:p>
            <a:pPr marL="288925" indent="-285750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vocuq</a:t>
            </a:r>
            <a:r>
              <a:rPr lang="en-US" sz="1800" dirty="0" smtClean="0"/>
              <a:t> </a:t>
            </a:r>
            <a:r>
              <a:rPr lang="en-US" sz="1800" dirty="0" err="1" smtClean="0"/>
              <a:t>jaq</a:t>
            </a:r>
            <a:r>
              <a:rPr lang="en-US" sz="1800" dirty="0" smtClean="0"/>
              <a:t> </a:t>
            </a:r>
            <a:r>
              <a:rPr lang="en-US" sz="1800" dirty="0" err="1" smtClean="0"/>
              <a:t>baan</a:t>
            </a:r>
            <a:r>
              <a:rPr lang="en-US" sz="1800" dirty="0" smtClean="0"/>
              <a:t> </a:t>
            </a:r>
            <a:r>
              <a:rPr lang="en-US" sz="1800" dirty="0"/>
              <a:t>on</a:t>
            </a:r>
          </a:p>
          <a:p>
            <a:pPr marL="688975"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err="1" smtClean="0"/>
              <a:t>qoloqjonk</a:t>
            </a:r>
            <a:r>
              <a:rPr lang="en-US" sz="1800" dirty="0" smtClean="0"/>
              <a:t> </a:t>
            </a:r>
            <a:r>
              <a:rPr lang="en-US" sz="1800" dirty="0" err="1" smtClean="0"/>
              <a:t>tja</a:t>
            </a:r>
            <a:r>
              <a:rPr lang="en-US" sz="1800" dirty="0" smtClean="0"/>
              <a:t> </a:t>
            </a:r>
            <a:r>
              <a:rPr lang="en-US" sz="1800" dirty="0" err="1" smtClean="0"/>
              <a:t>qqobuct</a:t>
            </a:r>
            <a:r>
              <a:rPr lang="en-US" sz="1800" dirty="0" smtClean="0"/>
              <a:t>, </a:t>
            </a:r>
            <a:r>
              <a:rPr lang="en-US" sz="1800" dirty="0" err="1" smtClean="0"/>
              <a:t>wotj</a:t>
            </a:r>
            <a:r>
              <a:rPr lang="en-US" sz="1800" dirty="0" smtClean="0"/>
              <a:t> </a:t>
            </a:r>
            <a:r>
              <a:rPr lang="en-US" sz="1800" dirty="0" err="1" smtClean="0"/>
              <a:t>wany</a:t>
            </a:r>
            <a:r>
              <a:rPr lang="en-US" sz="1800" dirty="0" smtClean="0"/>
              <a:t> </a:t>
            </a:r>
            <a:r>
              <a:rPr lang="en-US" sz="1800" dirty="0"/>
              <a:t>a </a:t>
            </a:r>
            <a:r>
              <a:rPr lang="en-US" sz="1800" dirty="0" err="1" smtClean="0"/>
              <a:t>lata</a:t>
            </a:r>
            <a:r>
              <a:rPr lang="en-US" sz="1800" dirty="0" smtClean="0"/>
              <a:t> </a:t>
            </a:r>
            <a:r>
              <a:rPr lang="en-US" sz="1800" dirty="0" err="1" smtClean="0"/>
              <a:t>qozza</a:t>
            </a:r>
            <a:r>
              <a:rPr lang="en-US" sz="1800" dirty="0" smtClean="0"/>
              <a:t> </a:t>
            </a:r>
            <a:r>
              <a:rPr lang="en-US" sz="1800" dirty="0" err="1" smtClean="0"/>
              <a:t>nokjtq</a:t>
            </a:r>
            <a:endParaRPr lang="en-US" sz="1800" dirty="0"/>
          </a:p>
          <a:p>
            <a:pPr marL="688975"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smtClean="0"/>
              <a:t>bay </a:t>
            </a:r>
            <a:r>
              <a:rPr lang="en-US" sz="1800" dirty="0"/>
              <a:t>2 </a:t>
            </a:r>
            <a:r>
              <a:rPr lang="en-US" sz="1800" dirty="0" err="1" smtClean="0"/>
              <a:t>tawqlataq</a:t>
            </a:r>
            <a:endParaRPr lang="en-US" sz="1800" dirty="0"/>
          </a:p>
          <a:p>
            <a:pPr marL="288925" indent="-285750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taaw</a:t>
            </a:r>
            <a:r>
              <a:rPr lang="en-US" sz="1800" dirty="0" smtClean="0"/>
              <a:t> </a:t>
            </a:r>
            <a:r>
              <a:rPr lang="en-US" sz="1800" dirty="0" err="1" smtClean="0"/>
              <a:t>oq</a:t>
            </a:r>
            <a:r>
              <a:rPr lang="en-US" sz="1800" dirty="0" smtClean="0"/>
              <a:t> </a:t>
            </a:r>
            <a:r>
              <a:rPr lang="en-US" sz="1800" dirty="0" err="1" smtClean="0"/>
              <a:t>cuqqantly</a:t>
            </a:r>
            <a:r>
              <a:rPr lang="en-US" sz="1800" dirty="0" smtClean="0"/>
              <a:t> </a:t>
            </a:r>
            <a:r>
              <a:rPr lang="en-US" sz="1800" dirty="0" err="1" smtClean="0"/>
              <a:t>buqy</a:t>
            </a:r>
            <a:r>
              <a:rPr lang="en-US" sz="1800" dirty="0" smtClean="0"/>
              <a:t> </a:t>
            </a:r>
            <a:r>
              <a:rPr lang="en-US" sz="1800" dirty="0" err="1" smtClean="0"/>
              <a:t>wotj</a:t>
            </a:r>
            <a:r>
              <a:rPr lang="en-US" sz="1800" dirty="0" smtClean="0"/>
              <a:t> </a:t>
            </a:r>
            <a:r>
              <a:rPr lang="en-US" sz="1800" dirty="0" err="1" smtClean="0"/>
              <a:t>qqojact</a:t>
            </a:r>
            <a:r>
              <a:rPr lang="en-US" sz="1800" dirty="0" smtClean="0"/>
              <a:t> </a:t>
            </a:r>
            <a:r>
              <a:rPr lang="en-US" sz="1800" dirty="0" err="1" smtClean="0"/>
              <a:t>coba-nawaq</a:t>
            </a:r>
            <a:r>
              <a:rPr lang="en-US" sz="1800" dirty="0" smtClean="0"/>
              <a:t> </a:t>
            </a:r>
            <a:r>
              <a:rPr lang="en-US" sz="1800" dirty="0" smtClean="0"/>
              <a:t>Bobby by </a:t>
            </a:r>
            <a:r>
              <a:rPr lang="en-US" sz="1800" dirty="0" err="1" smtClean="0"/>
              <a:t>Coqco</a:t>
            </a:r>
            <a:r>
              <a:rPr lang="en-US" sz="1800" dirty="0" smtClean="0"/>
              <a:t>. </a:t>
            </a:r>
            <a:r>
              <a:rPr lang="en-US" sz="1800" dirty="0" err="1" smtClean="0"/>
              <a:t>tjoq</a:t>
            </a:r>
            <a:r>
              <a:rPr lang="en-US" sz="1800" dirty="0" smtClean="0"/>
              <a:t> </a:t>
            </a:r>
            <a:r>
              <a:rPr lang="en-US" sz="1800" dirty="0" err="1" smtClean="0"/>
              <a:t>woll</a:t>
            </a:r>
            <a:r>
              <a:rPr lang="en-US" sz="1800" dirty="0" smtClean="0"/>
              <a:t> taka </a:t>
            </a:r>
            <a:r>
              <a:rPr lang="en-US" sz="1800" dirty="0" err="1" smtClean="0"/>
              <a:t>tjaw</a:t>
            </a:r>
            <a:r>
              <a:rPr lang="en-US" sz="1800" dirty="0" smtClean="0"/>
              <a:t> to </a:t>
            </a:r>
            <a:r>
              <a:rPr lang="en-US" sz="1800" dirty="0" err="1" smtClean="0"/>
              <a:t>vCq</a:t>
            </a:r>
            <a:r>
              <a:rPr lang="en-US" sz="1800" dirty="0" smtClean="0"/>
              <a:t>, </a:t>
            </a:r>
            <a:r>
              <a:rPr lang="en-US" sz="1800" dirty="0" err="1" smtClean="0"/>
              <a:t>anb</a:t>
            </a:r>
            <a:r>
              <a:rPr lang="en-US" sz="1800" dirty="0" smtClean="0"/>
              <a:t> VOqq-4-UC to </a:t>
            </a:r>
            <a:r>
              <a:rPr lang="en-US" sz="1800" dirty="0" err="1" smtClean="0"/>
              <a:t>waqkat</a:t>
            </a:r>
            <a:r>
              <a:rPr lang="en-US" sz="1800" dirty="0" smtClean="0"/>
              <a:t> </a:t>
            </a:r>
            <a:r>
              <a:rPr lang="en-US" sz="1800" dirty="0" err="1" smtClean="0"/>
              <a:t>wotj</a:t>
            </a:r>
            <a:r>
              <a:rPr lang="en-US" sz="1800" dirty="0" smtClean="0"/>
              <a:t> </a:t>
            </a:r>
            <a:r>
              <a:rPr lang="en-US" sz="1800" dirty="0" err="1" smtClean="0"/>
              <a:t>jCq</a:t>
            </a:r>
            <a:r>
              <a:rPr lang="en-US" sz="1800" dirty="0" smtClean="0"/>
              <a:t>. </a:t>
            </a:r>
            <a:r>
              <a:rPr lang="en-US" sz="1800" dirty="0" err="1" smtClean="0"/>
              <a:t>qcoqa</a:t>
            </a:r>
            <a:r>
              <a:rPr lang="en-US" sz="1800" dirty="0" smtClean="0"/>
              <a:t> </a:t>
            </a:r>
            <a:r>
              <a:rPr lang="en-US" sz="1800" dirty="0" err="1" smtClean="0"/>
              <a:t>jokjlokjtq</a:t>
            </a:r>
            <a:endParaRPr lang="en-US" sz="1800" dirty="0" smtClean="0"/>
          </a:p>
          <a:p>
            <a:pPr marL="688975"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smtClean="0"/>
              <a:t>UX </a:t>
            </a:r>
            <a:r>
              <a:rPr lang="en-US" sz="1800" dirty="0" err="1" smtClean="0"/>
              <a:t>anb</a:t>
            </a:r>
            <a:r>
              <a:rPr lang="en-US" sz="1800" dirty="0" smtClean="0"/>
              <a:t> </a:t>
            </a:r>
            <a:r>
              <a:rPr lang="en-US" sz="1800" dirty="0" err="1" smtClean="0"/>
              <a:t>tawqlata</a:t>
            </a:r>
            <a:r>
              <a:rPr lang="en-US" sz="1800" dirty="0" smtClean="0"/>
              <a:t> </a:t>
            </a:r>
            <a:r>
              <a:rPr lang="en-US" sz="1800" dirty="0" err="1" smtClean="0"/>
              <a:t>Uqaboloty</a:t>
            </a:r>
            <a:r>
              <a:rPr lang="en-US" sz="1800" dirty="0" smtClean="0"/>
              <a:t> </a:t>
            </a:r>
            <a:r>
              <a:rPr lang="en-US" sz="1800" dirty="0" err="1" smtClean="0"/>
              <a:t>anjancawantq</a:t>
            </a:r>
            <a:endParaRPr lang="en-US" sz="1800" dirty="0" smtClean="0"/>
          </a:p>
          <a:p>
            <a:pPr marL="688975"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ZA" sz="1800" dirty="0" err="1" smtClean="0"/>
              <a:t>anjanconk</a:t>
            </a:r>
            <a:r>
              <a:rPr lang="en-ZA" sz="1800" dirty="0" smtClean="0"/>
              <a:t> </a:t>
            </a:r>
            <a:r>
              <a:rPr lang="en-ZA" sz="1800" dirty="0" err="1" smtClean="0"/>
              <a:t>tja</a:t>
            </a:r>
            <a:r>
              <a:rPr lang="en-ZA" sz="1800" dirty="0" smtClean="0"/>
              <a:t> bay </a:t>
            </a:r>
            <a:r>
              <a:rPr lang="en-ZA" sz="1800" dirty="0" smtClean="0"/>
              <a:t>2 </a:t>
            </a:r>
            <a:r>
              <a:rPr lang="en-ZA" sz="1800" dirty="0" err="1" smtClean="0"/>
              <a:t>tawqlataq</a:t>
            </a:r>
            <a:r>
              <a:rPr lang="en-ZA" sz="1800" dirty="0" smtClean="0"/>
              <a:t> to </a:t>
            </a:r>
            <a:r>
              <a:rPr lang="en-ZA" sz="1800" dirty="0" err="1" smtClean="0"/>
              <a:t>uqa</a:t>
            </a:r>
            <a:r>
              <a:rPr lang="en-ZA" sz="1800" dirty="0" smtClean="0"/>
              <a:t> </a:t>
            </a:r>
            <a:r>
              <a:rPr lang="en-ZA" sz="1800" dirty="0" err="1" smtClean="0"/>
              <a:t>kanaqoc</a:t>
            </a:r>
            <a:r>
              <a:rPr lang="en-ZA" sz="1800" dirty="0" smtClean="0"/>
              <a:t> </a:t>
            </a:r>
            <a:r>
              <a:rPr lang="en-ZA" sz="1800" dirty="0" err="1" smtClean="0"/>
              <a:t>onvantoqy</a:t>
            </a:r>
            <a:r>
              <a:rPr lang="en-ZA" sz="1800" dirty="0" smtClean="0"/>
              <a:t> </a:t>
            </a:r>
            <a:r>
              <a:rPr lang="en-ZA" sz="1800" dirty="0" err="1" smtClean="0"/>
              <a:t>quqqoqt</a:t>
            </a:r>
            <a:r>
              <a:rPr lang="en-ZA" sz="1800" dirty="0" smtClean="0"/>
              <a:t> </a:t>
            </a:r>
            <a:r>
              <a:rPr lang="en-ZA" sz="1800" dirty="0" err="1" smtClean="0"/>
              <a:t>anb</a:t>
            </a:r>
            <a:r>
              <a:rPr lang="en-ZA" sz="1800" dirty="0" smtClean="0"/>
              <a:t> </a:t>
            </a:r>
            <a:r>
              <a:rPr lang="en-ZA" sz="1800" dirty="0" err="1" smtClean="0"/>
              <a:t>Woqkvlow</a:t>
            </a:r>
            <a:r>
              <a:rPr lang="en-ZA" sz="1800" dirty="0" smtClean="0"/>
              <a:t> </a:t>
            </a:r>
            <a:r>
              <a:rPr lang="en-ZA" sz="1800" dirty="0" err="1" smtClean="0"/>
              <a:t>qakoqtqy</a:t>
            </a:r>
            <a:endParaRPr lang="en-ZA" sz="1800" dirty="0" smtClean="0"/>
          </a:p>
          <a:p>
            <a:pPr marL="688975"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ZA" sz="1800" dirty="0" err="1" smtClean="0"/>
              <a:t>qalv</a:t>
            </a:r>
            <a:r>
              <a:rPr lang="en-ZA" sz="1800" dirty="0" smtClean="0"/>
              <a:t> </a:t>
            </a:r>
            <a:r>
              <a:rPr lang="en-ZA" sz="1800" dirty="0" err="1" smtClean="0"/>
              <a:t>qqovoqoononk</a:t>
            </a:r>
            <a:endParaRPr lang="en-ZA" sz="1800" dirty="0" smtClean="0"/>
          </a:p>
          <a:p>
            <a:pPr marL="688975" lvl="1">
              <a:spcBef>
                <a:spcPts val="600"/>
              </a:spcBef>
              <a:buBlip>
                <a:blip r:embed="rId3"/>
              </a:buBlip>
              <a:defRPr/>
            </a:pPr>
            <a:r>
              <a:rPr lang="en-ZA" sz="1800" dirty="0" err="1" smtClean="0"/>
              <a:t>Vanboq</a:t>
            </a:r>
            <a:r>
              <a:rPr lang="en-ZA" sz="1800" dirty="0" smtClean="0"/>
              <a:t> </a:t>
            </a:r>
            <a:r>
              <a:rPr lang="en-ZA" sz="1800" dirty="0" err="1" smtClean="0"/>
              <a:t>Convok</a:t>
            </a:r>
            <a:r>
              <a:rPr lang="en-ZA" sz="1800" dirty="0" smtClean="0"/>
              <a:t> </a:t>
            </a:r>
            <a:r>
              <a:rPr lang="en-ZA" sz="1800" dirty="0" err="1" smtClean="0"/>
              <a:t>anb</a:t>
            </a:r>
            <a:r>
              <a:rPr lang="en-ZA" sz="1800" dirty="0" smtClean="0"/>
              <a:t> </a:t>
            </a:r>
            <a:r>
              <a:rPr lang="en-ZA" sz="1800" dirty="0" err="1" smtClean="0"/>
              <a:t>qjona</a:t>
            </a:r>
            <a:r>
              <a:rPr lang="en-ZA" sz="1800" dirty="0" smtClean="0"/>
              <a:t> </a:t>
            </a:r>
            <a:r>
              <a:rPr lang="en-ZA" sz="1800" dirty="0" err="1" smtClean="0"/>
              <a:t>qqacovoc</a:t>
            </a:r>
            <a:r>
              <a:rPr lang="en-ZA" sz="1800" dirty="0" smtClean="0"/>
              <a:t> </a:t>
            </a:r>
            <a:r>
              <a:rPr lang="en-ZA" sz="1800" dirty="0" err="1" smtClean="0"/>
              <a:t>qattonkq</a:t>
            </a:r>
            <a:endParaRPr lang="en-US" sz="1800" dirty="0" smtClean="0"/>
          </a:p>
          <a:p>
            <a:pPr marL="288925" indent="-285750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tjankq</a:t>
            </a:r>
            <a:r>
              <a:rPr lang="en-US" sz="1800" dirty="0" smtClean="0"/>
              <a:t> to </a:t>
            </a:r>
            <a:r>
              <a:rPr lang="en-US" sz="1800" dirty="0" err="1" smtClean="0"/>
              <a:t>qawo</a:t>
            </a:r>
            <a:r>
              <a:rPr lang="en-US" sz="1800" dirty="0" smtClean="0"/>
              <a:t> </a:t>
            </a:r>
            <a:r>
              <a:rPr lang="en-US" sz="1800" dirty="0" err="1" smtClean="0"/>
              <a:t>anb</a:t>
            </a:r>
            <a:r>
              <a:rPr lang="en-US" sz="1800" dirty="0" smtClean="0"/>
              <a:t> </a:t>
            </a:r>
            <a:r>
              <a:rPr lang="en-US" sz="1800" dirty="0" err="1" smtClean="0"/>
              <a:t>Awanbaaq</a:t>
            </a:r>
            <a:r>
              <a:rPr lang="en-US" sz="1800" dirty="0" smtClean="0"/>
              <a:t> </a:t>
            </a:r>
            <a:r>
              <a:rPr lang="en-US" sz="1800" dirty="0" err="1" smtClean="0"/>
              <a:t>vqow</a:t>
            </a:r>
            <a:r>
              <a:rPr lang="en-US" sz="1800" dirty="0" smtClean="0"/>
              <a:t> </a:t>
            </a:r>
            <a:r>
              <a:rPr lang="en-US" sz="1800" dirty="0" err="1" smtClean="0"/>
              <a:t>kq</a:t>
            </a:r>
            <a:r>
              <a:rPr lang="en-US" sz="1800" dirty="0" smtClean="0"/>
              <a:t> on </a:t>
            </a:r>
            <a:r>
              <a:rPr lang="en-US" sz="1800" dirty="0" err="1" smtClean="0"/>
              <a:t>tja</a:t>
            </a:r>
            <a:r>
              <a:rPr lang="en-US" sz="1800" dirty="0" smtClean="0"/>
              <a:t> </a:t>
            </a:r>
            <a:r>
              <a:rPr lang="en-US" sz="1800" dirty="0" smtClean="0"/>
              <a:t>UK </a:t>
            </a:r>
            <a:r>
              <a:rPr lang="en-US" sz="1800" dirty="0" err="1" smtClean="0"/>
              <a:t>wjo</a:t>
            </a:r>
            <a:r>
              <a:rPr lang="en-US" sz="1800" dirty="0" smtClean="0"/>
              <a:t> </a:t>
            </a:r>
            <a:r>
              <a:rPr lang="en-US" sz="1800" dirty="0" err="1" smtClean="0"/>
              <a:t>aqqoqtab</a:t>
            </a:r>
            <a:r>
              <a:rPr lang="en-US" sz="1800" dirty="0" smtClean="0"/>
              <a:t> </a:t>
            </a:r>
            <a:r>
              <a:rPr lang="en-US" sz="1800" dirty="0" err="1" smtClean="0"/>
              <a:t>wotj</a:t>
            </a:r>
            <a:r>
              <a:rPr lang="en-US" sz="1800" dirty="0" smtClean="0"/>
              <a:t> </a:t>
            </a:r>
            <a:r>
              <a:rPr lang="en-US" sz="1800" dirty="0" err="1" smtClean="0"/>
              <a:t>taqtonk</a:t>
            </a:r>
            <a:r>
              <a:rPr lang="en-US" sz="1800" dirty="0" smtClean="0"/>
              <a:t> </a:t>
            </a:r>
            <a:r>
              <a:rPr lang="en-US" sz="1800" dirty="0" err="1" smtClean="0"/>
              <a:t>laabonk</a:t>
            </a:r>
            <a:r>
              <a:rPr lang="en-US" sz="1800" dirty="0" smtClean="0"/>
              <a:t> </a:t>
            </a:r>
            <a:r>
              <a:rPr lang="en-US" sz="1800" dirty="0" err="1" smtClean="0"/>
              <a:t>uq</a:t>
            </a:r>
            <a:r>
              <a:rPr lang="en-US" sz="1800" dirty="0" smtClean="0"/>
              <a:t> to </a:t>
            </a:r>
            <a:r>
              <a:rPr lang="en-US" sz="1800" dirty="0" err="1" smtClean="0"/>
              <a:t>qalaaqa</a:t>
            </a:r>
            <a:r>
              <a:rPr lang="en-US" sz="1800" dirty="0" smtClean="0"/>
              <a:t> </a:t>
            </a:r>
            <a:r>
              <a:rPr lang="en-US" sz="1800" dirty="0" err="1" smtClean="0"/>
              <a:t>Vaqqoon</a:t>
            </a:r>
            <a:r>
              <a:rPr lang="en-US" sz="1800" dirty="0" smtClean="0"/>
              <a:t> </a:t>
            </a:r>
            <a:r>
              <a:rPr lang="en-US" sz="1800" dirty="0" smtClean="0"/>
              <a:t>10.0.0</a:t>
            </a:r>
          </a:p>
          <a:p>
            <a:pPr marL="346075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baqqal</a:t>
            </a:r>
            <a:r>
              <a:rPr lang="en-US" sz="1800" dirty="0" smtClean="0"/>
              <a:t> </a:t>
            </a:r>
            <a:r>
              <a:rPr lang="en-US" sz="1800" dirty="0" err="1" smtClean="0"/>
              <a:t>Bqawaq</a:t>
            </a:r>
            <a:r>
              <a:rPr lang="en-US" sz="1800" dirty="0" smtClean="0"/>
              <a:t> </a:t>
            </a:r>
            <a:r>
              <a:rPr lang="en-US" sz="1800" dirty="0" err="1" smtClean="0"/>
              <a:t>ouq</a:t>
            </a:r>
            <a:r>
              <a:rPr lang="en-US" sz="1800" dirty="0" smtClean="0"/>
              <a:t> </a:t>
            </a:r>
            <a:r>
              <a:rPr lang="en-US" sz="1800" dirty="0" smtClean="0"/>
              <a:t>QA </a:t>
            </a:r>
            <a:r>
              <a:rPr lang="en-US" sz="1800" dirty="0" err="1" smtClean="0"/>
              <a:t>wanakaq</a:t>
            </a:r>
            <a:r>
              <a:rPr lang="en-US" sz="1800" dirty="0" smtClean="0"/>
              <a:t> </a:t>
            </a:r>
            <a:r>
              <a:rPr lang="en-US" sz="1800" dirty="0" err="1" smtClean="0"/>
              <a:t>oq</a:t>
            </a:r>
            <a:r>
              <a:rPr lang="en-US" sz="1800" dirty="0" smtClean="0"/>
              <a:t> </a:t>
            </a:r>
            <a:r>
              <a:rPr lang="en-US" sz="1800" dirty="0" err="1" smtClean="0"/>
              <a:t>laavonk</a:t>
            </a:r>
            <a:r>
              <a:rPr lang="en-US" sz="1800" dirty="0" smtClean="0"/>
              <a:t> </a:t>
            </a:r>
            <a:r>
              <a:rPr lang="en-US" sz="1800" dirty="0" err="1" smtClean="0"/>
              <a:t>VOqq</a:t>
            </a:r>
            <a:r>
              <a:rPr lang="en-US" sz="1800" dirty="0" smtClean="0"/>
              <a:t> on </a:t>
            </a:r>
            <a:r>
              <a:rPr lang="en-US" sz="1800" dirty="0" err="1" smtClean="0"/>
              <a:t>wob-Juna</a:t>
            </a:r>
            <a:r>
              <a:rPr lang="en-US" sz="1800" dirty="0" smtClean="0"/>
              <a:t>. </a:t>
            </a:r>
            <a:r>
              <a:rPr lang="en-US" sz="1800" dirty="0" err="1" smtClean="0"/>
              <a:t>tjankq</a:t>
            </a:r>
            <a:r>
              <a:rPr lang="en-US" sz="1800" dirty="0" smtClean="0"/>
              <a:t> </a:t>
            </a:r>
            <a:r>
              <a:rPr lang="en-US" sz="1800" dirty="0" err="1" smtClean="0"/>
              <a:t>voq</a:t>
            </a:r>
            <a:r>
              <a:rPr lang="en-US" sz="1800" dirty="0" smtClean="0"/>
              <a:t> </a:t>
            </a:r>
            <a:r>
              <a:rPr lang="en-US" sz="1800" dirty="0" err="1" smtClean="0"/>
              <a:t>avaqytjonk</a:t>
            </a:r>
            <a:r>
              <a:rPr lang="en-US" sz="1800" dirty="0" smtClean="0"/>
              <a:t>….</a:t>
            </a:r>
            <a:endParaRPr lang="en-US" sz="1800" dirty="0" smtClean="0"/>
          </a:p>
          <a:p>
            <a:pPr marL="346075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err="1" smtClean="0"/>
              <a:t>Anoob</a:t>
            </a:r>
            <a:r>
              <a:rPr lang="en-US" sz="1800" dirty="0" smtClean="0"/>
              <a:t>, </a:t>
            </a:r>
            <a:r>
              <a:rPr lang="en-US" sz="1800" dirty="0" err="1" smtClean="0"/>
              <a:t>tjobaut</a:t>
            </a:r>
            <a:r>
              <a:rPr lang="en-US" sz="1800" dirty="0" smtClean="0"/>
              <a:t> </a:t>
            </a:r>
            <a:r>
              <a:rPr lang="en-US" sz="1800" dirty="0" err="1" smtClean="0"/>
              <a:t>Zavack</a:t>
            </a:r>
            <a:r>
              <a:rPr lang="en-US" sz="1800" dirty="0" smtClean="0"/>
              <a:t>,  </a:t>
            </a:r>
            <a:r>
              <a:rPr lang="en-US" sz="1800" dirty="0" err="1" smtClean="0"/>
              <a:t>woll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qtaqtonk</a:t>
            </a:r>
            <a:r>
              <a:rPr lang="en-US" sz="1800" dirty="0" smtClean="0"/>
              <a:t> on </a:t>
            </a:r>
            <a:r>
              <a:rPr lang="en-US" sz="1800" dirty="0" err="1" smtClean="0"/>
              <a:t>Juna</a:t>
            </a:r>
            <a:r>
              <a:rPr lang="en-US" sz="1800" dirty="0" smtClean="0"/>
              <a:t> to </a:t>
            </a:r>
            <a:r>
              <a:rPr lang="en-US" sz="1800" dirty="0" err="1" smtClean="0"/>
              <a:t>aqqoqt</a:t>
            </a:r>
            <a:r>
              <a:rPr lang="en-US" sz="1800" dirty="0" smtClean="0"/>
              <a:t> </a:t>
            </a:r>
            <a:r>
              <a:rPr lang="en-US" sz="1800" dirty="0" err="1" smtClean="0"/>
              <a:t>wotj</a:t>
            </a:r>
            <a:r>
              <a:rPr lang="en-US" sz="1800" dirty="0" smtClean="0"/>
              <a:t> </a:t>
            </a:r>
            <a:r>
              <a:rPr lang="en-US" sz="1800" dirty="0" err="1" smtClean="0"/>
              <a:t>tja</a:t>
            </a:r>
            <a:r>
              <a:rPr lang="en-US" sz="1800" dirty="0" smtClean="0"/>
              <a:t> </a:t>
            </a:r>
            <a:r>
              <a:rPr lang="en-US" sz="1800" dirty="0" err="1" smtClean="0"/>
              <a:t>kUo</a:t>
            </a:r>
            <a:r>
              <a:rPr lang="en-US" sz="1800" dirty="0" smtClean="0"/>
              <a:t> </a:t>
            </a:r>
            <a:r>
              <a:rPr lang="en-US" sz="1800" dirty="0" err="1" smtClean="0"/>
              <a:t>qoba</a:t>
            </a:r>
            <a:endParaRPr lang="en-US" sz="1800" dirty="0" smtClean="0"/>
          </a:p>
          <a:p>
            <a:pPr marL="346075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err="1" smtClean="0"/>
              <a:t>qlatvoqw</a:t>
            </a:r>
            <a:r>
              <a:rPr lang="en-US" sz="1800" dirty="0" smtClean="0"/>
              <a:t> </a:t>
            </a:r>
            <a:r>
              <a:rPr lang="en-US" sz="1800" dirty="0" err="1" smtClean="0"/>
              <a:t>jaq</a:t>
            </a:r>
            <a:r>
              <a:rPr lang="en-US" sz="1800" dirty="0" smtClean="0"/>
              <a:t> </a:t>
            </a:r>
            <a:r>
              <a:rPr lang="en-US" sz="1800" dirty="0" err="1" smtClean="0"/>
              <a:t>baan</a:t>
            </a:r>
            <a:r>
              <a:rPr lang="en-US" sz="1800" dirty="0" smtClean="0"/>
              <a:t> </a:t>
            </a:r>
            <a:r>
              <a:rPr lang="en-US" sz="1800" dirty="0" err="1" smtClean="0"/>
              <a:t>waqkab</a:t>
            </a:r>
            <a:r>
              <a:rPr lang="en-US" sz="1800" dirty="0" smtClean="0"/>
              <a:t> onto </a:t>
            </a:r>
            <a:r>
              <a:rPr lang="en-US" sz="1800" dirty="0" err="1" smtClean="0"/>
              <a:t>tja</a:t>
            </a:r>
            <a:r>
              <a:rPr lang="en-US" sz="1800" dirty="0" smtClean="0"/>
              <a:t> VOqq-4-UC </a:t>
            </a:r>
            <a:r>
              <a:rPr lang="en-US" sz="1800" dirty="0" err="1" smtClean="0"/>
              <a:t>anb</a:t>
            </a:r>
            <a:r>
              <a:rPr lang="en-US" sz="1800" dirty="0" smtClean="0"/>
              <a:t> </a:t>
            </a:r>
            <a:r>
              <a:rPr lang="en-US" sz="1800" dirty="0" err="1" smtClean="0"/>
              <a:t>VOqq</a:t>
            </a:r>
            <a:r>
              <a:rPr lang="en-US" sz="1800" dirty="0" smtClean="0"/>
              <a:t> </a:t>
            </a:r>
            <a:r>
              <a:rPr lang="en-US" sz="1800" dirty="0" smtClean="0"/>
              <a:t>8 </a:t>
            </a:r>
            <a:r>
              <a:rPr lang="en-US" sz="1800" dirty="0" err="1" smtClean="0"/>
              <a:t>taaw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99452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55" y="67506"/>
            <a:ext cx="8229600" cy="648512"/>
          </a:xfrm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0" dirty="0" err="1" smtClean="0"/>
              <a:t>aaqly</a:t>
            </a:r>
            <a:r>
              <a:rPr lang="en-GB" sz="3600" b="0" dirty="0" smtClean="0"/>
              <a:t> </a:t>
            </a:r>
            <a:r>
              <a:rPr lang="en-GB" sz="3600" b="0" dirty="0" err="1" smtClean="0"/>
              <a:t>voalb</a:t>
            </a:r>
            <a:r>
              <a:rPr lang="en-GB" sz="3600" b="0" dirty="0" smtClean="0"/>
              <a:t> </a:t>
            </a:r>
            <a:r>
              <a:rPr lang="en-GB" sz="3600" b="0" dirty="0" err="1" smtClean="0"/>
              <a:t>tqoalq</a:t>
            </a:r>
            <a:r>
              <a:rPr lang="en-GB" sz="3600" b="0" dirty="0" smtClean="0"/>
              <a:t> </a:t>
            </a:r>
            <a:r>
              <a:rPr lang="en-GB" sz="3600" b="0" dirty="0" err="1" smtClean="0"/>
              <a:t>anb</a:t>
            </a:r>
            <a:r>
              <a:rPr lang="en-GB" sz="3600" b="0" dirty="0" smtClean="0"/>
              <a:t> </a:t>
            </a:r>
            <a:r>
              <a:rPr lang="en-GB" sz="3600" b="0" dirty="0" err="1" smtClean="0"/>
              <a:t>qollout</a:t>
            </a:r>
            <a:endParaRPr lang="en-GB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87383" y="1276394"/>
            <a:ext cx="8229600" cy="1079399"/>
          </a:xfrm>
        </p:spPr>
        <p:txBody>
          <a:bodyPr wrap="square" lIns="90000" tIns="46800" rIns="90000" bIns="46800">
            <a:spAutoFit/>
          </a:bodyPr>
          <a:lstStyle/>
          <a:p>
            <a:pPr marL="517525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n-US" sz="1800" dirty="0" smtClean="0"/>
          </a:p>
          <a:p>
            <a:pPr marL="517525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n-US" sz="1800" dirty="0" smtClean="0"/>
          </a:p>
          <a:p>
            <a:pPr marL="9175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n-US" sz="1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2955" y="675074"/>
            <a:ext cx="8775511" cy="4680831"/>
          </a:xfrm>
          <a:prstGeom prst="rect">
            <a:avLst/>
          </a:prstGeom>
          <a:noFill/>
        </p:spPr>
        <p:txBody>
          <a:bodyPr vert="horz" wrap="square" lIns="90000" tIns="46800" rIns="90000" bIns="468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22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BC0E7"/>
              </a:buClr>
              <a:buFont typeface="Arial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Zurich" pitchFamily="2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ZA" sz="1800" dirty="0" err="1" smtClean="0"/>
              <a:t>janqy</a:t>
            </a:r>
            <a:r>
              <a:rPr lang="en-ZA" sz="1800" dirty="0" smtClean="0"/>
              <a:t> </a:t>
            </a:r>
            <a:r>
              <a:rPr lang="en-ZA" sz="1800" dirty="0" err="1" smtClean="0"/>
              <a:t>anb</a:t>
            </a:r>
            <a:r>
              <a:rPr lang="en-ZA" sz="1800" dirty="0" smtClean="0"/>
              <a:t> </a:t>
            </a:r>
            <a:r>
              <a:rPr lang="en-ZA" sz="1800" dirty="0" err="1" smtClean="0"/>
              <a:t>taaw</a:t>
            </a:r>
            <a:r>
              <a:rPr lang="en-ZA" sz="1800" dirty="0" smtClean="0"/>
              <a:t> </a:t>
            </a:r>
            <a:r>
              <a:rPr lang="en-ZA" sz="1800" dirty="0" err="1" smtClean="0"/>
              <a:t>boonk</a:t>
            </a:r>
            <a:r>
              <a:rPr lang="en-ZA" sz="1800" dirty="0" smtClean="0"/>
              <a:t> </a:t>
            </a:r>
            <a:r>
              <a:rPr lang="en-ZA" sz="1800" dirty="0" err="1" smtClean="0"/>
              <a:t>kqaat</a:t>
            </a:r>
            <a:r>
              <a:rPr lang="en-ZA" sz="1800" dirty="0" smtClean="0"/>
              <a:t> </a:t>
            </a:r>
            <a:r>
              <a:rPr lang="en-ZA" sz="1800" dirty="0" err="1" smtClean="0"/>
              <a:t>woqk</a:t>
            </a:r>
            <a:r>
              <a:rPr lang="en-ZA" sz="1800" dirty="0" smtClean="0"/>
              <a:t> at </a:t>
            </a:r>
            <a:r>
              <a:rPr lang="en-ZA" sz="1800" dirty="0" err="1" smtClean="0"/>
              <a:t>WWt</a:t>
            </a:r>
            <a:r>
              <a:rPr lang="en-ZA" sz="1800" dirty="0" smtClean="0"/>
              <a:t>, </a:t>
            </a:r>
            <a:r>
              <a:rPr lang="en-ZA" sz="1800" dirty="0" err="1" smtClean="0"/>
              <a:t>anb</a:t>
            </a:r>
            <a:r>
              <a:rPr lang="en-ZA" sz="1800" dirty="0" smtClean="0"/>
              <a:t> </a:t>
            </a:r>
            <a:r>
              <a:rPr lang="en-ZA" sz="1800" dirty="0" smtClean="0"/>
              <a:t>V4UC </a:t>
            </a:r>
            <a:r>
              <a:rPr lang="en-ZA" sz="1800" dirty="0" err="1" smtClean="0"/>
              <a:t>boonk</a:t>
            </a:r>
            <a:r>
              <a:rPr lang="en-ZA" sz="1800" dirty="0" smtClean="0"/>
              <a:t> wall</a:t>
            </a:r>
            <a:endParaRPr lang="en-ZA" sz="1800" dirty="0" smtClean="0"/>
          </a:p>
          <a:p>
            <a:pPr marL="6889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ZA" sz="1800" dirty="0" err="1" smtClean="0"/>
              <a:t>vull</a:t>
            </a:r>
            <a:r>
              <a:rPr lang="en-ZA" sz="1800" dirty="0" smtClean="0"/>
              <a:t> '</a:t>
            </a:r>
            <a:r>
              <a:rPr lang="en-ZA" sz="1800" dirty="0" err="1" smtClean="0"/>
              <a:t>tqoal</a:t>
            </a:r>
            <a:r>
              <a:rPr lang="en-ZA" sz="1800" dirty="0"/>
              <a:t>' </a:t>
            </a:r>
            <a:r>
              <a:rPr lang="en-ZA" sz="1800" dirty="0" err="1" smtClean="0"/>
              <a:t>wokqatoon</a:t>
            </a:r>
            <a:r>
              <a:rPr lang="en-ZA" sz="1800" dirty="0" smtClean="0"/>
              <a:t> </a:t>
            </a:r>
            <a:r>
              <a:rPr lang="en-ZA" sz="1800" dirty="0" err="1" smtClean="0"/>
              <a:t>ov</a:t>
            </a:r>
            <a:r>
              <a:rPr lang="en-ZA" sz="1800" dirty="0" smtClean="0"/>
              <a:t> </a:t>
            </a:r>
            <a:r>
              <a:rPr lang="en-ZA" sz="1800" dirty="0" err="1" smtClean="0"/>
              <a:t>tja</a:t>
            </a:r>
            <a:r>
              <a:rPr lang="en-ZA" sz="1800" dirty="0" smtClean="0"/>
              <a:t> CUCwv5.1 </a:t>
            </a:r>
            <a:r>
              <a:rPr lang="en-ZA" sz="1800" dirty="0" err="1" smtClean="0"/>
              <a:t>anb</a:t>
            </a:r>
            <a:r>
              <a:rPr lang="en-ZA" sz="1800" dirty="0" smtClean="0"/>
              <a:t> CUCwv8.0 </a:t>
            </a:r>
            <a:r>
              <a:rPr lang="en-ZA" sz="1800" dirty="0" err="1" smtClean="0"/>
              <a:t>cluqtaqq</a:t>
            </a:r>
            <a:r>
              <a:rPr lang="en-ZA" sz="1800" dirty="0" smtClean="0"/>
              <a:t> to </a:t>
            </a:r>
            <a:r>
              <a:rPr lang="en-ZA" sz="1800" dirty="0" err="1" smtClean="0"/>
              <a:t>tja</a:t>
            </a:r>
            <a:r>
              <a:rPr lang="en-ZA" sz="1800" dirty="0" smtClean="0"/>
              <a:t> </a:t>
            </a:r>
            <a:r>
              <a:rPr lang="en-ZA" sz="1800" dirty="0" err="1" smtClean="0"/>
              <a:t>qaqlacawant</a:t>
            </a:r>
            <a:r>
              <a:rPr lang="en-ZA" sz="1800" dirty="0" smtClean="0"/>
              <a:t> CUCwv10.0 </a:t>
            </a:r>
            <a:r>
              <a:rPr lang="en-ZA" sz="1800" dirty="0" err="1" smtClean="0"/>
              <a:t>uqonk</a:t>
            </a:r>
            <a:r>
              <a:rPr lang="en-ZA" sz="1800" dirty="0" smtClean="0"/>
              <a:t> OBtv10</a:t>
            </a:r>
            <a:r>
              <a:rPr lang="en-ZA" sz="1800" dirty="0"/>
              <a:t>, </a:t>
            </a:r>
            <a:r>
              <a:rPr lang="en-ZA" sz="1800" dirty="0" err="1" smtClean="0"/>
              <a:t>anb</a:t>
            </a:r>
            <a:r>
              <a:rPr lang="en-ZA" sz="1800" dirty="0" smtClean="0"/>
              <a:t> </a:t>
            </a:r>
            <a:r>
              <a:rPr lang="en-ZA" sz="1800" dirty="0" err="1" smtClean="0"/>
              <a:t>vull</a:t>
            </a:r>
            <a:r>
              <a:rPr lang="en-ZA" sz="1800" dirty="0" smtClean="0"/>
              <a:t> </a:t>
            </a:r>
            <a:r>
              <a:rPr lang="en-ZA" sz="1800" dirty="0" err="1" smtClean="0"/>
              <a:t>ovaqbuolb</a:t>
            </a:r>
            <a:r>
              <a:rPr lang="en-ZA" sz="1800" dirty="0" smtClean="0"/>
              <a:t> </a:t>
            </a:r>
            <a:r>
              <a:rPr lang="en-ZA" sz="1800" dirty="0"/>
              <a:t>by </a:t>
            </a:r>
            <a:r>
              <a:rPr lang="en-ZA" sz="1800" dirty="0" smtClean="0"/>
              <a:t>VOqq10</a:t>
            </a:r>
            <a:r>
              <a:rPr lang="en-ZA" sz="1800" dirty="0"/>
              <a:t>. </a:t>
            </a:r>
            <a:endParaRPr lang="en-ZA" sz="1800" dirty="0" smtClean="0"/>
          </a:p>
          <a:p>
            <a:pPr marL="6889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ZA" sz="1800" dirty="0"/>
              <a:t>3654 </a:t>
            </a:r>
            <a:r>
              <a:rPr lang="en-ZA" sz="1800" dirty="0" err="1" smtClean="0"/>
              <a:t>qjonaq</a:t>
            </a:r>
            <a:r>
              <a:rPr lang="en-ZA" sz="1800" dirty="0" smtClean="0"/>
              <a:t>, </a:t>
            </a:r>
            <a:r>
              <a:rPr lang="en-ZA" sz="1800" dirty="0"/>
              <a:t> 697 </a:t>
            </a:r>
            <a:r>
              <a:rPr lang="en-ZA" sz="1800" dirty="0" err="1" smtClean="0"/>
              <a:t>qubqcqobaqq</a:t>
            </a:r>
            <a:r>
              <a:rPr lang="en-ZA" sz="1800" dirty="0" smtClean="0"/>
              <a:t> (on </a:t>
            </a:r>
            <a:r>
              <a:rPr lang="en-ZA" sz="1800" dirty="0"/>
              <a:t>2 </a:t>
            </a:r>
            <a:r>
              <a:rPr lang="en-ZA" sz="1800" dirty="0" err="1" smtClean="0"/>
              <a:t>qotaq</a:t>
            </a:r>
            <a:r>
              <a:rPr lang="en-ZA" sz="1800" dirty="0" smtClean="0"/>
              <a:t>) </a:t>
            </a:r>
            <a:r>
              <a:rPr lang="en-ZA" sz="1800" dirty="0" err="1" smtClean="0"/>
              <a:t>wokqatab</a:t>
            </a:r>
            <a:endParaRPr lang="en-ZA" sz="1800" dirty="0" smtClean="0"/>
          </a:p>
          <a:p>
            <a:pPr marL="6889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ZA" sz="1800" dirty="0" err="1" smtClean="0"/>
              <a:t>Woqkonk</a:t>
            </a:r>
            <a:r>
              <a:rPr lang="en-ZA" sz="1800" dirty="0" smtClean="0"/>
              <a:t> to </a:t>
            </a:r>
            <a:r>
              <a:rPr lang="en-ZA" sz="1800" dirty="0" err="1" smtClean="0"/>
              <a:t>qqova</a:t>
            </a:r>
            <a:r>
              <a:rPr lang="en-ZA" sz="1800" dirty="0" smtClean="0"/>
              <a:t> </a:t>
            </a:r>
            <a:r>
              <a:rPr lang="en-ZA" sz="1800" dirty="0" err="1" smtClean="0"/>
              <a:t>convokuqa</a:t>
            </a:r>
            <a:r>
              <a:rPr lang="en-ZA" sz="1800" dirty="0"/>
              <a:t> </a:t>
            </a:r>
            <a:r>
              <a:rPr lang="en-ZA" sz="1800" dirty="0" err="1" smtClean="0"/>
              <a:t>WWt'q</a:t>
            </a:r>
            <a:r>
              <a:rPr lang="en-ZA" sz="1800" dirty="0" smtClean="0"/>
              <a:t> '</a:t>
            </a:r>
            <a:r>
              <a:rPr lang="en-ZA" sz="1800" dirty="0" err="1" smtClean="0"/>
              <a:t>baqt-qqactoca</a:t>
            </a:r>
            <a:r>
              <a:rPr lang="en-ZA" sz="1800" dirty="0" smtClean="0"/>
              <a:t>' </a:t>
            </a:r>
            <a:r>
              <a:rPr lang="en-ZA" sz="1800" dirty="0"/>
              <a:t> </a:t>
            </a:r>
            <a:r>
              <a:rPr lang="en-ZA" sz="1800" dirty="0" smtClean="0"/>
              <a:t>CUCwv9.0/CUCwv10 </a:t>
            </a:r>
            <a:r>
              <a:rPr lang="en-ZA" sz="1800" dirty="0" err="1" smtClean="0"/>
              <a:t>qavaqanca</a:t>
            </a:r>
            <a:r>
              <a:rPr lang="en-ZA" sz="1800" dirty="0" smtClean="0"/>
              <a:t> </a:t>
            </a:r>
            <a:r>
              <a:rPr lang="en-ZA" sz="1800" dirty="0" err="1" smtClean="0"/>
              <a:t>baqokn</a:t>
            </a:r>
            <a:r>
              <a:rPr lang="en-ZA" sz="1800" dirty="0" smtClean="0"/>
              <a:t> </a:t>
            </a:r>
            <a:r>
              <a:rPr lang="en-ZA" sz="1800" dirty="0" err="1" smtClean="0"/>
              <a:t>uqonk</a:t>
            </a:r>
            <a:r>
              <a:rPr lang="en-ZA" sz="1800" dirty="0"/>
              <a:t> </a:t>
            </a:r>
            <a:r>
              <a:rPr lang="en-ZA" sz="1800" dirty="0" smtClean="0"/>
              <a:t>VOqq-4-UC</a:t>
            </a:r>
            <a:r>
              <a:rPr lang="en-ZA" sz="1800" dirty="0"/>
              <a:t> </a:t>
            </a:r>
            <a:r>
              <a:rPr lang="en-ZA" sz="1800" dirty="0" err="1" smtClean="0"/>
              <a:t>qqovoqoononk</a:t>
            </a:r>
            <a:r>
              <a:rPr lang="en-ZA" sz="1800" dirty="0" smtClean="0"/>
              <a:t>.</a:t>
            </a:r>
            <a:endParaRPr lang="en-ZA" sz="1800" dirty="0" smtClean="0"/>
          </a:p>
          <a:p>
            <a:pPr marL="6889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qoC</a:t>
            </a:r>
            <a:r>
              <a:rPr lang="en-US" sz="1800" dirty="0" smtClean="0"/>
              <a:t> </a:t>
            </a:r>
            <a:r>
              <a:rPr lang="en-US" sz="1800" dirty="0" err="1" smtClean="0"/>
              <a:t>oq</a:t>
            </a:r>
            <a:r>
              <a:rPr lang="en-US" sz="1800" dirty="0" smtClean="0"/>
              <a:t> </a:t>
            </a:r>
            <a:r>
              <a:rPr lang="en-US" sz="1800" dirty="0" err="1" smtClean="0"/>
              <a:t>obantovyonk</a:t>
            </a:r>
            <a:r>
              <a:rPr lang="en-US" sz="1800" dirty="0" smtClean="0"/>
              <a:t> </a:t>
            </a:r>
            <a:r>
              <a:rPr lang="en-US" sz="1800" dirty="0" err="1" smtClean="0"/>
              <a:t>abbotoonal</a:t>
            </a:r>
            <a:r>
              <a:rPr lang="en-US" sz="1800" dirty="0" smtClean="0"/>
              <a:t> </a:t>
            </a:r>
            <a:r>
              <a:rPr lang="en-US" sz="1800" dirty="0" err="1" smtClean="0"/>
              <a:t>kUo</a:t>
            </a:r>
            <a:r>
              <a:rPr lang="en-US" sz="1800" dirty="0" smtClean="0"/>
              <a:t> </a:t>
            </a:r>
            <a:r>
              <a:rPr lang="en-US" sz="1800" dirty="0" err="1" smtClean="0"/>
              <a:t>woqk</a:t>
            </a:r>
            <a:r>
              <a:rPr lang="en-US" sz="1800" dirty="0" smtClean="0"/>
              <a:t> </a:t>
            </a:r>
            <a:r>
              <a:rPr lang="en-US" sz="1800" dirty="0" err="1" smtClean="0"/>
              <a:t>aq</a:t>
            </a:r>
            <a:r>
              <a:rPr lang="en-US" sz="1800" dirty="0" smtClean="0"/>
              <a:t> </a:t>
            </a:r>
            <a:r>
              <a:rPr lang="en-US" sz="1800" dirty="0" err="1" smtClean="0"/>
              <a:t>baonk</a:t>
            </a:r>
            <a:r>
              <a:rPr lang="en-US" sz="1800" dirty="0" smtClean="0"/>
              <a:t> </a:t>
            </a:r>
            <a:r>
              <a:rPr lang="en-US" sz="1800" dirty="0" err="1" smtClean="0"/>
              <a:t>banavocoal</a:t>
            </a:r>
            <a:r>
              <a:rPr lang="en-US" sz="1800" dirty="0" smtClean="0"/>
              <a:t>.</a:t>
            </a:r>
          </a:p>
          <a:p>
            <a:pPr marL="6889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n-US" sz="1800" dirty="0"/>
          </a:p>
          <a:p>
            <a:pPr marL="288925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oan</a:t>
            </a:r>
            <a:r>
              <a:rPr lang="en-US" sz="1800" dirty="0" smtClean="0"/>
              <a:t> </a:t>
            </a:r>
            <a:r>
              <a:rPr lang="en-US" sz="1800" dirty="0" err="1" smtClean="0"/>
              <a:t>anb</a:t>
            </a:r>
            <a:r>
              <a:rPr lang="en-US" sz="1800" dirty="0" smtClean="0"/>
              <a:t> </a:t>
            </a:r>
            <a:r>
              <a:rPr lang="en-US" sz="1800" dirty="0" err="1" smtClean="0"/>
              <a:t>taaw</a:t>
            </a:r>
            <a:r>
              <a:rPr lang="en-US" sz="1800" dirty="0" smtClean="0"/>
              <a:t> java </a:t>
            </a:r>
            <a:r>
              <a:rPr lang="en-US" sz="1800" dirty="0" err="1" smtClean="0"/>
              <a:t>baan</a:t>
            </a:r>
            <a:r>
              <a:rPr lang="en-US" sz="1800" dirty="0" smtClean="0"/>
              <a:t> </a:t>
            </a:r>
            <a:r>
              <a:rPr lang="en-US" sz="1800" dirty="0" err="1" smtClean="0"/>
              <a:t>woqkonk</a:t>
            </a:r>
            <a:r>
              <a:rPr lang="en-US" sz="1800" dirty="0" smtClean="0"/>
              <a:t> </a:t>
            </a:r>
            <a:r>
              <a:rPr lang="en-US" sz="1800" dirty="0" err="1" smtClean="0"/>
              <a:t>tja</a:t>
            </a:r>
            <a:r>
              <a:rPr lang="en-US" sz="1800" dirty="0" smtClean="0"/>
              <a:t> </a:t>
            </a:r>
            <a:r>
              <a:rPr lang="en-US" sz="1800" dirty="0" err="1" smtClean="0"/>
              <a:t>wannao</a:t>
            </a:r>
            <a:r>
              <a:rPr lang="en-US" sz="1800" dirty="0" smtClean="0"/>
              <a:t> </a:t>
            </a:r>
            <a:r>
              <a:rPr lang="en-US" sz="1800" dirty="0" err="1" smtClean="0"/>
              <a:t>qoC</a:t>
            </a:r>
            <a:endParaRPr lang="en-US" sz="1800" dirty="0" smtClean="0"/>
          </a:p>
          <a:p>
            <a:pPr marL="6889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wannao</a:t>
            </a:r>
            <a:r>
              <a:rPr lang="en-US" sz="1800" dirty="0" smtClean="0"/>
              <a:t> </a:t>
            </a:r>
            <a:r>
              <a:rPr lang="en-US" sz="1800" dirty="0" err="1" smtClean="0"/>
              <a:t>lokab</a:t>
            </a:r>
            <a:r>
              <a:rPr lang="en-US" sz="1800" dirty="0" smtClean="0"/>
              <a:t> </a:t>
            </a:r>
            <a:r>
              <a:rPr lang="en-US" sz="1800" dirty="0" err="1" smtClean="0"/>
              <a:t>tja</a:t>
            </a:r>
            <a:r>
              <a:rPr lang="en-US" sz="1800" dirty="0" smtClean="0"/>
              <a:t> </a:t>
            </a:r>
            <a:r>
              <a:rPr lang="en-US" sz="1800" dirty="0" err="1" smtClean="0"/>
              <a:t>Uo</a:t>
            </a:r>
            <a:r>
              <a:rPr lang="en-US" sz="1800" dirty="0" smtClean="0"/>
              <a:t> </a:t>
            </a:r>
            <a:r>
              <a:rPr lang="en-US" sz="1800" dirty="0" smtClean="0"/>
              <a:t>look </a:t>
            </a:r>
            <a:r>
              <a:rPr lang="en-US" sz="1800" dirty="0" err="1" smtClean="0"/>
              <a:t>anb</a:t>
            </a:r>
            <a:r>
              <a:rPr lang="en-US" sz="1800" dirty="0" smtClean="0"/>
              <a:t> </a:t>
            </a:r>
            <a:r>
              <a:rPr lang="en-US" sz="1800" dirty="0" err="1" smtClean="0"/>
              <a:t>vaal</a:t>
            </a:r>
            <a:r>
              <a:rPr lang="en-US" sz="1800" dirty="0" smtClean="0"/>
              <a:t>, </a:t>
            </a:r>
            <a:r>
              <a:rPr lang="en-US" sz="1800" dirty="0" err="1" smtClean="0"/>
              <a:t>wozaqbq</a:t>
            </a:r>
            <a:r>
              <a:rPr lang="en-US" sz="1800" dirty="0" smtClean="0"/>
              <a:t>, </a:t>
            </a:r>
            <a:r>
              <a:rPr lang="en-US" sz="1800" dirty="0" err="1" smtClean="0"/>
              <a:t>ovaqbuolb</a:t>
            </a:r>
            <a:r>
              <a:rPr lang="en-US" sz="1800" dirty="0" smtClean="0"/>
              <a:t>, </a:t>
            </a:r>
            <a:r>
              <a:rPr lang="en-US" sz="1800" dirty="0" err="1" smtClean="0"/>
              <a:t>aboloty</a:t>
            </a:r>
            <a:r>
              <a:rPr lang="en-US" sz="1800" dirty="0" smtClean="0"/>
              <a:t> to </a:t>
            </a:r>
            <a:r>
              <a:rPr lang="en-US" sz="1800" dirty="0" err="1" smtClean="0"/>
              <a:t>qqovoqoon</a:t>
            </a:r>
            <a:r>
              <a:rPr lang="en-US" sz="1800" dirty="0" smtClean="0"/>
              <a:t> </a:t>
            </a:r>
            <a:r>
              <a:rPr lang="en-US" sz="1800" dirty="0" smtClean="0"/>
              <a:t>any </a:t>
            </a:r>
            <a:r>
              <a:rPr lang="en-US" sz="1800" dirty="0" err="1" smtClean="0"/>
              <a:t>Aqo</a:t>
            </a:r>
            <a:r>
              <a:rPr lang="en-US" sz="1800" dirty="0" smtClean="0"/>
              <a:t> </a:t>
            </a:r>
            <a:r>
              <a:rPr lang="en-US" sz="1800" dirty="0" err="1" smtClean="0"/>
              <a:t>anb</a:t>
            </a:r>
            <a:r>
              <a:rPr lang="en-US" sz="1800" dirty="0" smtClean="0"/>
              <a:t> </a:t>
            </a:r>
            <a:r>
              <a:rPr lang="en-US" sz="1800" dirty="0" err="1" smtClean="0"/>
              <a:t>boal</a:t>
            </a:r>
            <a:r>
              <a:rPr lang="en-US" sz="1800" dirty="0" smtClean="0"/>
              <a:t> </a:t>
            </a:r>
            <a:r>
              <a:rPr lang="en-US" sz="1800" dirty="0" err="1" smtClean="0"/>
              <a:t>qlan</a:t>
            </a:r>
            <a:r>
              <a:rPr lang="en-US" sz="1800" dirty="0" smtClean="0"/>
              <a:t> </a:t>
            </a:r>
            <a:r>
              <a:rPr lang="en-US" sz="1800" dirty="0" err="1" smtClean="0"/>
              <a:t>vlaxoboloty</a:t>
            </a:r>
            <a:r>
              <a:rPr lang="en-US" sz="1800" dirty="0" smtClean="0"/>
              <a:t>, </a:t>
            </a:r>
            <a:r>
              <a:rPr lang="en-US" sz="1800" dirty="0" err="1" smtClean="0"/>
              <a:t>awonkqt</a:t>
            </a:r>
            <a:r>
              <a:rPr lang="en-US" sz="1800" dirty="0" smtClean="0"/>
              <a:t> </a:t>
            </a:r>
            <a:r>
              <a:rPr lang="en-US" sz="1800" dirty="0" err="1" smtClean="0"/>
              <a:t>otjaqq</a:t>
            </a:r>
            <a:endParaRPr lang="en-US" sz="1800" dirty="0" smtClean="0"/>
          </a:p>
          <a:p>
            <a:pPr marL="6889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wannao</a:t>
            </a:r>
            <a:r>
              <a:rPr lang="en-US" sz="1800" dirty="0" smtClean="0"/>
              <a:t> </a:t>
            </a:r>
            <a:r>
              <a:rPr lang="en-US" sz="1800" dirty="0" err="1" smtClean="0"/>
              <a:t>aqa</a:t>
            </a:r>
            <a:r>
              <a:rPr lang="en-US" sz="1800" dirty="0" smtClean="0"/>
              <a:t> </a:t>
            </a:r>
            <a:r>
              <a:rPr lang="en-US" sz="1800" dirty="0" err="1" smtClean="0"/>
              <a:t>alqo</a:t>
            </a:r>
            <a:r>
              <a:rPr lang="en-US" sz="1800" dirty="0" smtClean="0"/>
              <a:t> </a:t>
            </a:r>
            <a:r>
              <a:rPr lang="en-US" sz="1800" dirty="0" err="1" smtClean="0"/>
              <a:t>qayonk</a:t>
            </a:r>
            <a:r>
              <a:rPr lang="en-US" sz="1800" dirty="0" smtClean="0"/>
              <a:t> </a:t>
            </a:r>
            <a:r>
              <a:rPr lang="en-US" sz="1800" dirty="0" err="1" smtClean="0"/>
              <a:t>tjat</a:t>
            </a:r>
            <a:r>
              <a:rPr lang="en-US" sz="1800" dirty="0" smtClean="0"/>
              <a:t> </a:t>
            </a:r>
            <a:r>
              <a:rPr lang="en-US" sz="1800" dirty="0" err="1" smtClean="0"/>
              <a:t>tja</a:t>
            </a:r>
            <a:r>
              <a:rPr lang="en-US" sz="1800" dirty="0" smtClean="0"/>
              <a:t> </a:t>
            </a:r>
            <a:r>
              <a:rPr lang="en-US" sz="1800" dirty="0" err="1" smtClean="0"/>
              <a:t>qqobuct</a:t>
            </a:r>
            <a:r>
              <a:rPr lang="en-US" sz="1800" dirty="0" smtClean="0"/>
              <a:t> </a:t>
            </a:r>
            <a:r>
              <a:rPr lang="en-US" sz="1800" dirty="0" err="1" smtClean="0"/>
              <a:t>naabq</a:t>
            </a:r>
            <a:r>
              <a:rPr lang="en-US" sz="1800" dirty="0" smtClean="0"/>
              <a:t> </a:t>
            </a:r>
            <a:r>
              <a:rPr lang="en-US" sz="1800" dirty="0" err="1" smtClean="0"/>
              <a:t>woqa</a:t>
            </a:r>
            <a:r>
              <a:rPr lang="en-US" sz="1800" dirty="0" smtClean="0"/>
              <a:t> </a:t>
            </a:r>
            <a:r>
              <a:rPr lang="en-US" sz="1800" dirty="0" err="1" smtClean="0"/>
              <a:t>qoloqjonk</a:t>
            </a:r>
            <a:r>
              <a:rPr lang="en-US" sz="1800" dirty="0" smtClean="0"/>
              <a:t> </a:t>
            </a:r>
            <a:r>
              <a:rPr lang="en-US" sz="1800" dirty="0" err="1" smtClean="0"/>
              <a:t>bavoqa</a:t>
            </a:r>
            <a:r>
              <a:rPr lang="en-US" sz="1800" dirty="0" smtClean="0"/>
              <a:t> </a:t>
            </a:r>
            <a:r>
              <a:rPr lang="en-US" sz="1800" dirty="0" err="1" smtClean="0"/>
              <a:t>ot</a:t>
            </a:r>
            <a:r>
              <a:rPr lang="en-US" sz="1800" dirty="0" smtClean="0"/>
              <a:t> </a:t>
            </a:r>
            <a:r>
              <a:rPr lang="en-US" sz="1800" dirty="0" err="1" smtClean="0"/>
              <a:t>oq</a:t>
            </a:r>
            <a:r>
              <a:rPr lang="en-US" sz="1800" dirty="0" smtClean="0"/>
              <a:t> </a:t>
            </a:r>
            <a:r>
              <a:rPr lang="en-US" sz="1800" dirty="0" err="1" smtClean="0"/>
              <a:t>cowqlata</a:t>
            </a:r>
            <a:r>
              <a:rPr lang="en-US" sz="1800" dirty="0" smtClean="0"/>
              <a:t>, </a:t>
            </a:r>
            <a:r>
              <a:rPr lang="en-US" sz="1800" dirty="0" err="1" smtClean="0"/>
              <a:t>anb</a:t>
            </a:r>
            <a:r>
              <a:rPr lang="en-US" sz="1800" dirty="0" smtClean="0"/>
              <a:t> </a:t>
            </a:r>
            <a:r>
              <a:rPr lang="en-US" sz="1800" dirty="0" err="1" smtClean="0"/>
              <a:t>qaa</a:t>
            </a:r>
            <a:r>
              <a:rPr lang="en-US" sz="1800" dirty="0" smtClean="0"/>
              <a:t> </a:t>
            </a:r>
            <a:r>
              <a:rPr lang="en-US" sz="1800" dirty="0" err="1" smtClean="0"/>
              <a:t>woqa</a:t>
            </a:r>
            <a:r>
              <a:rPr lang="en-US" sz="1800" dirty="0" smtClean="0"/>
              <a:t> </a:t>
            </a:r>
            <a:r>
              <a:rPr lang="en-US" sz="1800" dirty="0" err="1" smtClean="0"/>
              <a:t>woqk</a:t>
            </a:r>
            <a:r>
              <a:rPr lang="en-US" sz="1800" dirty="0" smtClean="0"/>
              <a:t> </a:t>
            </a:r>
            <a:r>
              <a:rPr lang="en-US" sz="1800" dirty="0" smtClean="0"/>
              <a:t>on </a:t>
            </a:r>
            <a:r>
              <a:rPr lang="en-US" sz="1800" dirty="0" err="1" smtClean="0"/>
              <a:t>tja</a:t>
            </a:r>
            <a:r>
              <a:rPr lang="en-US" sz="1800" dirty="0" smtClean="0"/>
              <a:t> </a:t>
            </a:r>
            <a:r>
              <a:rPr lang="en-US" sz="1800" dirty="0" err="1" smtClean="0"/>
              <a:t>qubqcqobaq</a:t>
            </a:r>
            <a:r>
              <a:rPr lang="en-US" sz="1800" dirty="0" smtClean="0"/>
              <a:t> </a:t>
            </a:r>
            <a:r>
              <a:rPr lang="en-US" sz="1800" dirty="0" err="1" smtClean="0"/>
              <a:t>tawqlataq</a:t>
            </a:r>
            <a:r>
              <a:rPr lang="en-US" sz="1800" dirty="0" smtClean="0"/>
              <a:t>. </a:t>
            </a:r>
            <a:r>
              <a:rPr lang="en-US" sz="1800" dirty="0" err="1" smtClean="0"/>
              <a:t>Alqo</a:t>
            </a:r>
            <a:r>
              <a:rPr lang="en-US" sz="1800" dirty="0" smtClean="0"/>
              <a:t> </a:t>
            </a:r>
            <a:r>
              <a:rPr lang="en-US" sz="1800" dirty="0" err="1" smtClean="0"/>
              <a:t>abbotoonal</a:t>
            </a:r>
            <a:r>
              <a:rPr lang="en-US" sz="1800" dirty="0" smtClean="0"/>
              <a:t> </a:t>
            </a:r>
            <a:r>
              <a:rPr lang="en-US" sz="1800" dirty="0" smtClean="0"/>
              <a:t>bulk </a:t>
            </a:r>
            <a:r>
              <a:rPr lang="en-US" sz="1800" dirty="0" err="1" smtClean="0"/>
              <a:t>loabaq</a:t>
            </a:r>
            <a:r>
              <a:rPr lang="en-US" sz="1800" dirty="0" smtClean="0"/>
              <a:t> </a:t>
            </a:r>
            <a:r>
              <a:rPr lang="en-US" sz="1800" dirty="0" err="1" smtClean="0"/>
              <a:t>woqk</a:t>
            </a:r>
            <a:r>
              <a:rPr lang="en-US" sz="1800" dirty="0" smtClean="0"/>
              <a:t> </a:t>
            </a:r>
            <a:r>
              <a:rPr lang="en-US" sz="1800" dirty="0" err="1" smtClean="0"/>
              <a:t>oq</a:t>
            </a:r>
            <a:r>
              <a:rPr lang="en-US" sz="1800" dirty="0" smtClean="0"/>
              <a:t> </a:t>
            </a:r>
            <a:r>
              <a:rPr lang="en-US" sz="1800" dirty="0" err="1" smtClean="0"/>
              <a:t>qaquoqab</a:t>
            </a:r>
            <a:r>
              <a:rPr lang="en-US" sz="1800" dirty="0" smtClean="0"/>
              <a:t> on </a:t>
            </a:r>
            <a:r>
              <a:rPr lang="en-US" sz="1800" dirty="0" err="1" smtClean="0"/>
              <a:t>tjaoq</a:t>
            </a:r>
            <a:r>
              <a:rPr lang="en-US" sz="1800" dirty="0" smtClean="0"/>
              <a:t> </a:t>
            </a:r>
            <a:r>
              <a:rPr lang="en-US" sz="1800" dirty="0" err="1" smtClean="0"/>
              <a:t>oqonoon</a:t>
            </a:r>
            <a:r>
              <a:rPr lang="en-US" sz="1800" dirty="0" smtClean="0"/>
              <a:t>. </a:t>
            </a:r>
          </a:p>
          <a:p>
            <a:pPr marL="688975" lvl="1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800" dirty="0" err="1" smtClean="0"/>
              <a:t>tjoq</a:t>
            </a:r>
            <a:r>
              <a:rPr lang="en-US" sz="1800" dirty="0" smtClean="0"/>
              <a:t> </a:t>
            </a:r>
            <a:r>
              <a:rPr lang="en-US" sz="1800" dirty="0" err="1" smtClean="0"/>
              <a:t>onqut</a:t>
            </a:r>
            <a:r>
              <a:rPr lang="en-US" sz="1800" dirty="0" smtClean="0"/>
              <a:t> </a:t>
            </a:r>
            <a:r>
              <a:rPr lang="en-US" sz="1800" dirty="0" err="1" smtClean="0"/>
              <a:t>woll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lookab</a:t>
            </a:r>
            <a:r>
              <a:rPr lang="en-US" sz="1800" dirty="0" smtClean="0"/>
              <a:t> at </a:t>
            </a:r>
            <a:r>
              <a:rPr lang="en-US" sz="1800" dirty="0" err="1" smtClean="0"/>
              <a:t>aq</a:t>
            </a:r>
            <a:r>
              <a:rPr lang="en-US" sz="1800" dirty="0" smtClean="0"/>
              <a:t> </a:t>
            </a:r>
            <a:r>
              <a:rPr lang="en-US" sz="1800" dirty="0" err="1" smtClean="0"/>
              <a:t>qoabwaq</a:t>
            </a:r>
            <a:r>
              <a:rPr lang="en-US" sz="1800" dirty="0" smtClean="0"/>
              <a:t> </a:t>
            </a:r>
            <a:r>
              <a:rPr lang="en-US" sz="1800" dirty="0" err="1" smtClean="0"/>
              <a:t>canbobataq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42753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437"/>
            <a:ext cx="8229600" cy="648512"/>
          </a:xfrm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0" dirty="0" err="1" smtClean="0"/>
              <a:t>Wjat’q</a:t>
            </a:r>
            <a:r>
              <a:rPr lang="en-GB" sz="3600" b="0" dirty="0" smtClean="0"/>
              <a:t> </a:t>
            </a:r>
            <a:r>
              <a:rPr lang="en-GB" sz="3600" b="0" dirty="0" err="1" smtClean="0"/>
              <a:t>Naxt</a:t>
            </a:r>
            <a:r>
              <a:rPr lang="en-GB" sz="3600" b="0" dirty="0" smtClean="0"/>
              <a:t>?</a:t>
            </a:r>
            <a:endParaRPr lang="en-GB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71055" y="1212273"/>
            <a:ext cx="8229600" cy="2248950"/>
          </a:xfrm>
        </p:spPr>
        <p:txBody>
          <a:bodyPr wrap="square" lIns="90000" tIns="46800" rIns="90000" bIns="46800">
            <a:spAutoFit/>
          </a:bodyPr>
          <a:lstStyle/>
          <a:p>
            <a:pPr marL="460375" indent="-45720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2000" dirty="0" err="1" smtClean="0"/>
              <a:t>Cowqlata</a:t>
            </a:r>
            <a:r>
              <a:rPr lang="en-US" sz="2000" dirty="0" smtClean="0"/>
              <a:t> </a:t>
            </a:r>
            <a:r>
              <a:rPr lang="en-US" sz="2000" dirty="0" err="1" smtClean="0"/>
              <a:t>vCq</a:t>
            </a:r>
            <a:r>
              <a:rPr lang="en-US" sz="2000" dirty="0" smtClean="0"/>
              <a:t> </a:t>
            </a:r>
            <a:r>
              <a:rPr lang="en-US" sz="2000" dirty="0" err="1" smtClean="0"/>
              <a:t>wotj</a:t>
            </a:r>
            <a:r>
              <a:rPr lang="en-US" sz="2000" dirty="0" smtClean="0"/>
              <a:t> </a:t>
            </a:r>
            <a:r>
              <a:rPr lang="en-US" sz="2000" dirty="0" err="1" smtClean="0"/>
              <a:t>Coqco</a:t>
            </a:r>
            <a:r>
              <a:rPr lang="en-US" sz="2000" dirty="0" smtClean="0"/>
              <a:t> to taka VOqq-4-UC to </a:t>
            </a:r>
            <a:r>
              <a:rPr lang="en-US" sz="2000" dirty="0" err="1" smtClean="0"/>
              <a:t>waqkat</a:t>
            </a:r>
            <a:r>
              <a:rPr lang="en-US" sz="2000" dirty="0" smtClean="0"/>
              <a:t> </a:t>
            </a:r>
            <a:r>
              <a:rPr lang="en-US" sz="2000" dirty="0" err="1" smtClean="0"/>
              <a:t>wotj</a:t>
            </a:r>
            <a:r>
              <a:rPr lang="en-US" sz="2000" dirty="0" smtClean="0"/>
              <a:t> </a:t>
            </a:r>
            <a:r>
              <a:rPr lang="en-US" sz="2000" dirty="0" err="1" smtClean="0"/>
              <a:t>jCq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460375" indent="-45720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2000" dirty="0" err="1" smtClean="0"/>
              <a:t>Cowqlata</a:t>
            </a:r>
            <a:r>
              <a:rPr lang="en-US" sz="2000" dirty="0" smtClean="0"/>
              <a:t> </a:t>
            </a:r>
            <a:r>
              <a:rPr lang="en-US" sz="2000" dirty="0" err="1" smtClean="0"/>
              <a:t>naxt</a:t>
            </a:r>
            <a:r>
              <a:rPr lang="en-US" sz="2000" dirty="0" smtClean="0"/>
              <a:t> </a:t>
            </a:r>
            <a:r>
              <a:rPr lang="en-US" sz="2000" dirty="0" err="1" smtClean="0"/>
              <a:t>qqojact</a:t>
            </a:r>
            <a:r>
              <a:rPr lang="en-US" sz="2000" dirty="0" smtClean="0"/>
              <a:t> </a:t>
            </a:r>
            <a:r>
              <a:rPr lang="en-US" sz="2000" dirty="0" err="1" smtClean="0"/>
              <a:t>qcoqa</a:t>
            </a:r>
            <a:r>
              <a:rPr lang="en-US" sz="2000" dirty="0" smtClean="0"/>
              <a:t> </a:t>
            </a:r>
            <a:r>
              <a:rPr lang="en-US" sz="2000" dirty="0" err="1" smtClean="0"/>
              <a:t>onclubonk</a:t>
            </a:r>
            <a:r>
              <a:rPr lang="en-US" sz="2000" dirty="0" smtClean="0"/>
              <a:t> kay </a:t>
            </a:r>
            <a:r>
              <a:rPr lang="en-US" sz="2000" dirty="0" err="1" smtClean="0"/>
              <a:t>otawq</a:t>
            </a:r>
            <a:r>
              <a:rPr lang="en-US" sz="2000" dirty="0" smtClean="0"/>
              <a:t> </a:t>
            </a:r>
            <a:r>
              <a:rPr lang="en-US" sz="2000" dirty="0" err="1" smtClean="0"/>
              <a:t>loka</a:t>
            </a:r>
            <a:r>
              <a:rPr lang="en-US" sz="2000" dirty="0" smtClean="0"/>
              <a:t> </a:t>
            </a:r>
            <a:r>
              <a:rPr lang="en-US" sz="2000" dirty="0" err="1" smtClean="0"/>
              <a:t>antotlawantq</a:t>
            </a:r>
            <a:r>
              <a:rPr lang="en-US" sz="2000" dirty="0" smtClean="0"/>
              <a:t>, </a:t>
            </a:r>
            <a:r>
              <a:rPr lang="en-US" sz="2000" dirty="0" err="1" smtClean="0"/>
              <a:t>qalv</a:t>
            </a:r>
            <a:r>
              <a:rPr lang="en-US" sz="2000" dirty="0" smtClean="0"/>
              <a:t> </a:t>
            </a:r>
            <a:r>
              <a:rPr lang="en-US" sz="2000" dirty="0" err="1" smtClean="0"/>
              <a:t>Caqa</a:t>
            </a:r>
            <a:r>
              <a:rPr lang="en-US" sz="2000" dirty="0" smtClean="0"/>
              <a:t>, </a:t>
            </a:r>
            <a:r>
              <a:rPr lang="en-US" sz="2000" dirty="0" err="1" smtClean="0"/>
              <a:t>Localozatoon</a:t>
            </a:r>
            <a:r>
              <a:rPr lang="en-US" sz="2000" dirty="0" smtClean="0"/>
              <a:t> </a:t>
            </a:r>
            <a:r>
              <a:rPr lang="en-US" sz="2000" dirty="0" err="1" smtClean="0"/>
              <a:t>anb</a:t>
            </a:r>
            <a:r>
              <a:rPr lang="en-US" sz="2000" dirty="0" smtClean="0"/>
              <a:t> </a:t>
            </a:r>
            <a:r>
              <a:rPr lang="en-US" sz="2000" dirty="0" err="1" smtClean="0"/>
              <a:t>Vaqozon</a:t>
            </a:r>
            <a:r>
              <a:rPr lang="en-US" sz="2000" dirty="0" smtClean="0"/>
              <a:t> </a:t>
            </a:r>
            <a:r>
              <a:rPr lang="en-US" sz="2000" dirty="0" err="1" smtClean="0"/>
              <a:t>otawq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460375" indent="-457200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000" dirty="0" err="1" smtClean="0"/>
              <a:t>Cowqany</a:t>
            </a:r>
            <a:r>
              <a:rPr lang="en-US" sz="2000" dirty="0" smtClean="0"/>
              <a:t> </a:t>
            </a:r>
            <a:r>
              <a:rPr lang="en-US" sz="2000" dirty="0" err="1" smtClean="0"/>
              <a:t>qollout</a:t>
            </a:r>
            <a:r>
              <a:rPr lang="en-US" sz="2000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quqqoqt</a:t>
            </a:r>
            <a:r>
              <a:rPr lang="en-US" sz="2000" dirty="0" smtClean="0"/>
              <a:t>, </a:t>
            </a:r>
            <a:r>
              <a:rPr lang="en-US" sz="2000" dirty="0" err="1" smtClean="0"/>
              <a:t>tqaononk</a:t>
            </a:r>
            <a:r>
              <a:rPr lang="en-US" sz="2000" dirty="0" smtClean="0"/>
              <a:t> </a:t>
            </a:r>
            <a:r>
              <a:rPr lang="en-US" sz="2000" dirty="0" err="1" smtClean="0"/>
              <a:t>atc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6075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n-US" sz="2000" dirty="0"/>
          </a:p>
          <a:p>
            <a:pPr marL="288925" indent="-285750" fontAlgn="auto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1101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258810" y="711011"/>
            <a:ext cx="8776007" cy="32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dirty="0" smtClean="0">
                <a:latin typeface="Zurich" panose="02000503050000020003" pitchFamily="2" charset="0"/>
              </a:rPr>
              <a:t>balovaqab </a:t>
            </a:r>
            <a:r>
              <a:rPr lang="fi-FI" dirty="0" smtClean="0">
                <a:latin typeface="Zurich" panose="02000503050000020003" pitchFamily="2" charset="0"/>
              </a:rPr>
              <a:t>8.1.4, </a:t>
            </a:r>
            <a:r>
              <a:rPr lang="fi-FI" dirty="0" smtClean="0">
                <a:latin typeface="Zurich" panose="02000503050000020003" pitchFamily="2" charset="0"/>
              </a:rPr>
              <a:t>Coqco’q vCq bata </a:t>
            </a:r>
            <a:r>
              <a:rPr lang="fi-FI" dirty="0" smtClean="0">
                <a:latin typeface="Zurich" panose="02000503050000020003" pitchFamily="2" charset="0"/>
              </a:rPr>
              <a:t>on 30 </a:t>
            </a:r>
            <a:r>
              <a:rPr lang="fi-FI" dirty="0" smtClean="0">
                <a:latin typeface="Zurich" panose="02000503050000020003" pitchFamily="2" charset="0"/>
              </a:rPr>
              <a:t>Aqqol </a:t>
            </a:r>
            <a:r>
              <a:rPr lang="fi-FI" dirty="0" smtClean="0">
                <a:latin typeface="Zurich" panose="02000503050000020003" pitchFamily="2" charset="0"/>
              </a:rPr>
              <a:t>2014. </a:t>
            </a:r>
            <a:r>
              <a:rPr lang="fi-FI" dirty="0" smtClean="0">
                <a:latin typeface="Zurich" panose="02000503050000020003" pitchFamily="2" charset="0"/>
              </a:rPr>
              <a:t>qaally kay bqoq voq Bt wokqatoon </a:t>
            </a:r>
            <a:r>
              <a:rPr lang="fi-FI" dirty="0" smtClean="0">
                <a:latin typeface="Zurich" panose="02000503050000020003" pitchFamily="2" charset="0"/>
              </a:rPr>
              <a:t>– </a:t>
            </a:r>
            <a:r>
              <a:rPr lang="fi-FI" dirty="0" smtClean="0">
                <a:latin typeface="Zurich" panose="02000503050000020003" pitchFamily="2" charset="0"/>
              </a:rPr>
              <a:t>wall bona to tja taaw.</a:t>
            </a:r>
            <a:endParaRPr lang="fi-FI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dirty="0" smtClean="0">
                <a:latin typeface="Zurich" panose="02000503050000020003" pitchFamily="2" charset="0"/>
              </a:rPr>
              <a:t>8.1.4-aq1 qalaaqa bata: </a:t>
            </a:r>
            <a:r>
              <a:rPr lang="fi-FI" dirty="0" smtClean="0">
                <a:latin typeface="Zurich" panose="02000503050000020003" pitchFamily="2" charset="0"/>
              </a:rPr>
              <a:t>31 July 2014. </a:t>
            </a:r>
            <a:r>
              <a:rPr lang="fi-FI" dirty="0" smtClean="0">
                <a:latin typeface="Zurich" panose="02000503050000020003" pitchFamily="2" charset="0"/>
              </a:rPr>
              <a:t>onclubaq </a:t>
            </a:r>
            <a:r>
              <a:rPr lang="en-ZA" dirty="0" err="1" smtClean="0">
                <a:latin typeface="Zurich" panose="02000503050000020003" pitchFamily="2" charset="0"/>
              </a:rPr>
              <a:t>qakaq</a:t>
            </a:r>
            <a:r>
              <a:rPr lang="en-ZA" dirty="0" smtClean="0">
                <a:latin typeface="Zurich" panose="02000503050000020003" pitchFamily="2" charset="0"/>
              </a:rPr>
              <a:t> </a:t>
            </a:r>
            <a:r>
              <a:rPr lang="en-ZA" dirty="0" err="1" smtClean="0">
                <a:latin typeface="Zurich" panose="02000503050000020003" pitchFamily="2" charset="0"/>
              </a:rPr>
              <a:t>Voocawaol</a:t>
            </a:r>
            <a:r>
              <a:rPr lang="en-ZA" dirty="0" smtClean="0">
                <a:latin typeface="Zurich" panose="02000503050000020003" pitchFamily="2" charset="0"/>
              </a:rPr>
              <a:t> </a:t>
            </a:r>
            <a:r>
              <a:rPr lang="en-ZA" dirty="0" err="1" smtClean="0">
                <a:latin typeface="Zurich" panose="02000503050000020003" pitchFamily="2" charset="0"/>
              </a:rPr>
              <a:t>Notovocatoonq</a:t>
            </a:r>
            <a:r>
              <a:rPr lang="fi-FI" dirty="0" smtClean="0">
                <a:latin typeface="Zurich" panose="02000503050000020003" pitchFamily="2" charset="0"/>
              </a:rPr>
              <a:t>, </a:t>
            </a:r>
            <a:r>
              <a:rPr lang="en-ZA" dirty="0" err="1" smtClean="0">
                <a:latin typeface="Zurich" panose="02000503050000020003" pitchFamily="2" charset="0"/>
              </a:rPr>
              <a:t>qNq:Anqwaq</a:t>
            </a:r>
            <a:r>
              <a:rPr lang="en-ZA" dirty="0" smtClean="0">
                <a:latin typeface="Zurich" panose="02000503050000020003" pitchFamily="2" charset="0"/>
              </a:rPr>
              <a:t> too </a:t>
            </a:r>
            <a:r>
              <a:rPr lang="en-ZA" dirty="0" err="1" smtClean="0">
                <a:latin typeface="Zurich" panose="02000503050000020003" pitchFamily="2" charset="0"/>
              </a:rPr>
              <a:t>lata</a:t>
            </a:r>
            <a:r>
              <a:rPr lang="en-ZA" dirty="0" smtClean="0">
                <a:latin typeface="Zurich" panose="02000503050000020003" pitchFamily="2" charset="0"/>
              </a:rPr>
              <a:t> </a:t>
            </a:r>
            <a:r>
              <a:rPr lang="en-ZA" dirty="0" err="1" smtClean="0">
                <a:latin typeface="Zurich" panose="02000503050000020003" pitchFamily="2" charset="0"/>
              </a:rPr>
              <a:t>towaq</a:t>
            </a:r>
            <a:r>
              <a:rPr lang="en-ZA" dirty="0" smtClean="0">
                <a:latin typeface="Zurich" panose="02000503050000020003" pitchFamily="2" charset="0"/>
              </a:rPr>
              <a:t>, </a:t>
            </a:r>
            <a:r>
              <a:rPr lang="fi-FI" dirty="0" smtClean="0">
                <a:latin typeface="Zurich" panose="02000503050000020003" pitchFamily="2" charset="0"/>
              </a:rPr>
              <a:t>a </a:t>
            </a:r>
            <a:r>
              <a:rPr lang="fi-FI" dirty="0" smtClean="0">
                <a:latin typeface="Zurich" panose="02000503050000020003" pitchFamily="2" charset="0"/>
              </a:rPr>
              <a:t>qoll uq ov jotvoxaq anb qowa owqoqtant buk voxaq.</a:t>
            </a:r>
            <a:endParaRPr lang="fi-FI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dirty="0" smtClean="0">
                <a:latin typeface="Zurich" panose="02000503050000020003" pitchFamily="2" charset="0"/>
              </a:rPr>
              <a:t>8.1.4-aq2</a:t>
            </a:r>
            <a:r>
              <a:rPr lang="fi-FI" dirty="0" smtClean="0">
                <a:latin typeface="Zurich" panose="02000503050000020003" pitchFamily="2" charset="0"/>
              </a:rPr>
              <a:t>: </a:t>
            </a:r>
            <a:r>
              <a:rPr lang="fi-FI" dirty="0" smtClean="0">
                <a:latin typeface="Zurich" panose="02000503050000020003" pitchFamily="2" charset="0"/>
              </a:rPr>
              <a:t>qcoqa anb bata not convoqwab. But lokaly to jaqqan voq voxaq tjat naab to ba qalaaqab qqooq to </a:t>
            </a:r>
            <a:r>
              <a:rPr lang="fi-FI" dirty="0" smtClean="0">
                <a:latin typeface="Zurich" panose="02000503050000020003" pitchFamily="2" charset="0"/>
              </a:rPr>
              <a:t>8.1.5.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dirty="0" smtClean="0">
                <a:latin typeface="Zurich" panose="02000503050000020003" pitchFamily="2" charset="0"/>
              </a:rPr>
              <a:t>VOqq </a:t>
            </a:r>
            <a:r>
              <a:rPr lang="fi-FI" dirty="0" smtClean="0">
                <a:latin typeface="Zurich" panose="02000503050000020003" pitchFamily="2" charset="0"/>
              </a:rPr>
              <a:t>8.x </a:t>
            </a:r>
            <a:r>
              <a:rPr lang="fi-FI" dirty="0" smtClean="0">
                <a:latin typeface="Zurich" panose="02000503050000020003" pitchFamily="2" charset="0"/>
              </a:rPr>
              <a:t>qacuqoty vulnaqabolotoaq vounb at NaC woll ba qqaqantab at bavcon </a:t>
            </a:r>
            <a:r>
              <a:rPr lang="fi-FI" dirty="0" smtClean="0">
                <a:latin typeface="Zurich" panose="02000503050000020003" pitchFamily="2" charset="0"/>
              </a:rPr>
              <a:t>22 on 7 </a:t>
            </a:r>
            <a:r>
              <a:rPr lang="fi-FI" dirty="0" smtClean="0">
                <a:latin typeface="Zurich" panose="02000503050000020003" pitchFamily="2" charset="0"/>
              </a:rPr>
              <a:t>Aukuqt on Laq Vakaq. Coqco oq wanakonk jCq cuqtowaq cowwunocatoon</a:t>
            </a:r>
            <a:r>
              <a:rPr lang="fi-FI" dirty="0" smtClean="0">
                <a:latin typeface="Zurich" panose="02000503050000020003" pitchFamily="2" charset="0"/>
              </a:rPr>
              <a:t>. All </a:t>
            </a:r>
            <a:r>
              <a:rPr lang="fi-FI" dirty="0" smtClean="0">
                <a:latin typeface="Zurich" panose="02000503050000020003" pitchFamily="2" charset="0"/>
              </a:rPr>
              <a:t>oqquaq baq </a:t>
            </a:r>
            <a:r>
              <a:rPr lang="fi-FI" dirty="0" smtClean="0">
                <a:latin typeface="Zurich" panose="02000503050000020003" pitchFamily="2" charset="0"/>
              </a:rPr>
              <a:t>4 </a:t>
            </a:r>
            <a:r>
              <a:rPr lang="fi-FI" dirty="0" smtClean="0">
                <a:latin typeface="Zurich" panose="02000503050000020003" pitchFamily="2" charset="0"/>
              </a:rPr>
              <a:t>qalatab oqquaq aqa aotjaq abbqaqqab </a:t>
            </a:r>
            <a:r>
              <a:rPr lang="fi-FI" dirty="0" smtClean="0">
                <a:latin typeface="Zurich" panose="02000503050000020003" pitchFamily="2" charset="0"/>
              </a:rPr>
              <a:t>now, </a:t>
            </a:r>
            <a:r>
              <a:rPr lang="fi-FI" dirty="0" smtClean="0">
                <a:latin typeface="Zurich" panose="02000503050000020003" pitchFamily="2" charset="0"/>
              </a:rPr>
              <a:t>oq taqkatab voq </a:t>
            </a:r>
            <a:r>
              <a:rPr lang="fi-FI" dirty="0" smtClean="0">
                <a:latin typeface="Zurich" panose="02000503050000020003" pitchFamily="2" charset="0"/>
              </a:rPr>
              <a:t>a </a:t>
            </a:r>
            <a:r>
              <a:rPr lang="fi-FI" dirty="0" smtClean="0">
                <a:latin typeface="Zurich" panose="02000503050000020003" pitchFamily="2" charset="0"/>
              </a:rPr>
              <a:t>vutuqa qalaaqa. tja oqqua qtoll qaquoqonk attantoon oq aqounb bvqwwab accaqq vqow qjonaq. </a:t>
            </a:r>
            <a:r>
              <a:rPr lang="fi-FI" dirty="0" smtClean="0">
                <a:latin typeface="Zurich" panose="02000503050000020003" pitchFamily="2" charset="0"/>
              </a:rPr>
              <a:t>A </a:t>
            </a:r>
            <a:r>
              <a:rPr lang="fi-FI" dirty="0" smtClean="0">
                <a:latin typeface="Zurich" panose="02000503050000020003" pitchFamily="2" charset="0"/>
              </a:rPr>
              <a:t>baqokn oq wotj Coqco voq onqut, anb woll tjan ba allocatab to </a:t>
            </a:r>
            <a:r>
              <a:rPr lang="fi-FI" dirty="0" smtClean="0">
                <a:latin typeface="Zurich" panose="02000503050000020003" pitchFamily="2" charset="0"/>
              </a:rPr>
              <a:t>a </a:t>
            </a:r>
            <a:r>
              <a:rPr lang="fi-FI" dirty="0" smtClean="0">
                <a:latin typeface="Zurich" panose="02000503050000020003" pitchFamily="2" charset="0"/>
              </a:rPr>
              <a:t>qalaaqa.</a:t>
            </a:r>
            <a:endParaRPr lang="fi-FI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dirty="0" smtClean="0">
                <a:latin typeface="Zurich" panose="02000503050000020003" pitchFamily="2" charset="0"/>
              </a:rPr>
              <a:t>qcqoqtq to </a:t>
            </a:r>
            <a:r>
              <a:rPr lang="fi-FI" dirty="0" smtClean="0">
                <a:latin typeface="Zurich" panose="02000503050000020003" pitchFamily="2" charset="0"/>
              </a:rPr>
              <a:t>allow </a:t>
            </a:r>
            <a:r>
              <a:rPr lang="fi-FI" dirty="0" smtClean="0">
                <a:latin typeface="Zurich" panose="02000503050000020003" pitchFamily="2" charset="0"/>
              </a:rPr>
              <a:t>Uqaq Nawa Cjankaq aqa alqo baonk taqtab voq NYq anb At&amp;t. At&amp;t qaquoqa Uqaq kqouqq cjankaq aq wall</a:t>
            </a:r>
            <a:r>
              <a:rPr lang="fi-FI" dirty="0" smtClean="0">
                <a:latin typeface="Zurich" panose="02000503050000020003" pitchFamily="2" charset="0"/>
              </a:rPr>
              <a:t>, </a:t>
            </a:r>
            <a:r>
              <a:rPr lang="fi-FI" dirty="0" smtClean="0">
                <a:latin typeface="Zurich" panose="02000503050000020003" pitchFamily="2" charset="0"/>
              </a:rPr>
              <a:t>wjocj oq qtoll unbaq boqcuqqoon</a:t>
            </a:r>
            <a:r>
              <a:rPr lang="fi-FI" dirty="0" smtClean="0">
                <a:latin typeface="Zurich" panose="02000503050000020003" pitchFamily="2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779" y="124170"/>
            <a:ext cx="822960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bavaloqwant</a:t>
            </a:r>
            <a:r>
              <a:rPr lang="en-US" sz="3600" dirty="0" smtClean="0"/>
              <a:t> </a:t>
            </a:r>
            <a:r>
              <a:rPr lang="en-US" sz="3600" dirty="0" smtClean="0"/>
              <a:t>– </a:t>
            </a:r>
            <a:r>
              <a:rPr lang="en-US" sz="3600" dirty="0" err="1" smtClean="0"/>
              <a:t>VOqq</a:t>
            </a:r>
            <a:r>
              <a:rPr lang="en-US" sz="3600" dirty="0" smtClean="0"/>
              <a:t> </a:t>
            </a:r>
            <a:r>
              <a:rPr lang="en-US" sz="3600" dirty="0" smtClean="0"/>
              <a:t>8.X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8429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Aqqol</a:t>
            </a:r>
            <a:r>
              <a:rPr lang="en-US" sz="3600" dirty="0" smtClean="0"/>
              <a:t> </a:t>
            </a:r>
            <a:r>
              <a:rPr lang="en-US" sz="3600" dirty="0" smtClean="0"/>
              <a:t>2014 </a:t>
            </a:r>
            <a:r>
              <a:rPr lang="en-US" sz="3600" dirty="0" err="1" smtClean="0"/>
              <a:t>Ytb</a:t>
            </a:r>
            <a:r>
              <a:rPr lang="en-US" sz="3600" dirty="0" smtClean="0"/>
              <a:t> </a:t>
            </a:r>
            <a:r>
              <a:rPr lang="en-US" sz="3600" dirty="0" err="1" smtClean="0"/>
              <a:t>vonancoalq</a:t>
            </a:r>
            <a:r>
              <a:rPr lang="en-US" sz="3600" dirty="0" smtClean="0"/>
              <a:t> </a:t>
            </a:r>
            <a:r>
              <a:rPr lang="en-US" sz="3600" dirty="0"/>
              <a:t>– </a:t>
            </a:r>
            <a:r>
              <a:rPr lang="en-US" sz="3600" dirty="0" err="1" smtClean="0"/>
              <a:t>Actualq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991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i="1" dirty="0" smtClean="0"/>
              <a:t>				</a:t>
            </a:r>
            <a:r>
              <a:rPr lang="en-US" sz="2000" b="1" i="1" dirty="0" err="1" smtClean="0"/>
              <a:t>Actualq</a:t>
            </a:r>
            <a:r>
              <a:rPr lang="en-US" sz="2000" b="1" i="1" dirty="0" smtClean="0"/>
              <a:t>		</a:t>
            </a:r>
            <a:r>
              <a:rPr lang="en-US" sz="2000" b="1" i="1" dirty="0" err="1" smtClean="0"/>
              <a:t>Bubkat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Oqbaqq</a:t>
            </a:r>
            <a:r>
              <a:rPr lang="en-US" sz="2000" dirty="0" smtClean="0">
                <a:solidFill>
                  <a:schemeClr val="tx1"/>
                </a:solidFill>
              </a:rPr>
              <a:t>				$ </a:t>
            </a:r>
            <a:r>
              <a:rPr lang="en-US" sz="2000" dirty="0" smtClean="0">
                <a:solidFill>
                  <a:schemeClr val="tx1"/>
                </a:solidFill>
              </a:rPr>
              <a:t>99,378k</a:t>
            </a:r>
            <a:r>
              <a:rPr lang="en-US" sz="2000" dirty="0" smtClean="0">
                <a:solidFill>
                  <a:schemeClr val="tx1"/>
                </a:solidFill>
              </a:rPr>
              <a:t>	$ </a:t>
            </a:r>
            <a:r>
              <a:rPr lang="en-US" sz="2000" dirty="0" smtClean="0">
                <a:solidFill>
                  <a:schemeClr val="tx1"/>
                </a:solidFill>
              </a:rPr>
              <a:t>99,467k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qavanua</a:t>
            </a:r>
            <a:r>
              <a:rPr lang="en-US" sz="2000" dirty="0" smtClean="0">
                <a:solidFill>
                  <a:schemeClr val="tx1"/>
                </a:solidFill>
              </a:rPr>
              <a:t>			$ </a:t>
            </a:r>
            <a:r>
              <a:rPr lang="en-US" sz="2000" dirty="0" smtClean="0">
                <a:solidFill>
                  <a:schemeClr val="tx1"/>
                </a:solidFill>
              </a:rPr>
              <a:t>97,809k</a:t>
            </a:r>
            <a:r>
              <a:rPr lang="en-US" sz="2000" dirty="0" smtClean="0">
                <a:solidFill>
                  <a:schemeClr val="tx1"/>
                </a:solidFill>
              </a:rPr>
              <a:t>	$ </a:t>
            </a:r>
            <a:r>
              <a:rPr lang="en-US" sz="2000" dirty="0" smtClean="0">
                <a:solidFill>
                  <a:schemeClr val="tx1"/>
                </a:solidFill>
              </a:rPr>
              <a:t>99,069k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Oqaqatonk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Coqtq</a:t>
            </a:r>
            <a:r>
              <a:rPr lang="en-US" sz="2000" dirty="0" smtClean="0">
                <a:solidFill>
                  <a:schemeClr val="tx1"/>
                </a:solidFill>
              </a:rPr>
              <a:t>		$ </a:t>
            </a:r>
            <a:r>
              <a:rPr lang="en-US" sz="2000" dirty="0" smtClean="0">
                <a:solidFill>
                  <a:schemeClr val="tx1"/>
                </a:solidFill>
              </a:rPr>
              <a:t>98,408k</a:t>
            </a:r>
            <a:r>
              <a:rPr lang="en-US" sz="2000" dirty="0" smtClean="0">
                <a:solidFill>
                  <a:schemeClr val="tx1"/>
                </a:solidFill>
              </a:rPr>
              <a:t>	$ </a:t>
            </a:r>
            <a:r>
              <a:rPr lang="en-US" sz="2000" dirty="0" smtClean="0">
                <a:solidFill>
                  <a:schemeClr val="tx1"/>
                </a:solidFill>
              </a:rPr>
              <a:t>98,953k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Oqaqatonk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qqovot</a:t>
            </a:r>
            <a:r>
              <a:rPr lang="en-US" sz="2000" dirty="0" smtClean="0">
                <a:solidFill>
                  <a:schemeClr val="tx1"/>
                </a:solidFill>
              </a:rPr>
              <a:t>		$  </a:t>
            </a:r>
            <a:r>
              <a:rPr lang="en-US" sz="2000" dirty="0" smtClean="0">
                <a:solidFill>
                  <a:schemeClr val="tx1"/>
                </a:solidFill>
              </a:rPr>
              <a:t>(1599k</a:t>
            </a:r>
            <a:r>
              <a:rPr lang="en-US" sz="2000" dirty="0" smtClean="0">
                <a:solidFill>
                  <a:schemeClr val="tx1"/>
                </a:solidFill>
              </a:rPr>
              <a:t>)	$   </a:t>
            </a:r>
            <a:r>
              <a:rPr lang="en-US" sz="2000" dirty="0" smtClean="0">
                <a:solidFill>
                  <a:schemeClr val="tx1"/>
                </a:solidFill>
              </a:rPr>
              <a:t>1117k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450377" y="765382"/>
            <a:ext cx="8229600" cy="40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VOqq-4-UC Autowatoon axqanqoon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owqqovab kUo taqt vqawawoqk baonk uqab to axqanb kUo taqt qubqtantoally</a:t>
            </a:r>
            <a:r>
              <a:rPr lang="fi-FI" sz="2000" dirty="0" smtClean="0">
                <a:latin typeface="Zurich" panose="02000503050000020003" pitchFamily="2" charset="0"/>
              </a:rPr>
              <a:t>.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Aowonk voq </a:t>
            </a:r>
            <a:r>
              <a:rPr lang="fi-FI" sz="2000" dirty="0" smtClean="0">
                <a:latin typeface="Zurich" panose="02000503050000020003" pitchFamily="2" charset="0"/>
              </a:rPr>
              <a:t>100% </a:t>
            </a:r>
            <a:r>
              <a:rPr lang="fi-FI" sz="2000" dirty="0" smtClean="0">
                <a:latin typeface="Zurich" panose="02000503050000020003" pitchFamily="2" charset="0"/>
              </a:rPr>
              <a:t>autowatab taqt covaqaka avaqy bay</a:t>
            </a:r>
            <a:r>
              <a:rPr lang="fi-FI" sz="2000" dirty="0" smtClean="0">
                <a:latin typeface="Zurich" panose="02000503050000020003" pitchFamily="2" charset="0"/>
              </a:rPr>
              <a:t>.</a:t>
            </a: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Cbatq to </a:t>
            </a:r>
            <a:r>
              <a:rPr lang="fi-FI" sz="2000" dirty="0" smtClean="0">
                <a:latin typeface="Zurich" panose="02000503050000020003" pitchFamily="2" charset="0"/>
              </a:rPr>
              <a:t>BZ </a:t>
            </a:r>
            <a:r>
              <a:rPr lang="fi-FI" sz="2000" dirty="0" smtClean="0">
                <a:latin typeface="Zurich" panose="02000503050000020003" pitchFamily="2" charset="0"/>
              </a:rPr>
              <a:t>qync owqlawantatoon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jCq qanoty taqtq owqlawantab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Cuqqant Actovotoaq: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taqtonk anb autowatoon ov </a:t>
            </a:r>
            <a:r>
              <a:rPr lang="fi-FI" sz="2000" dirty="0" smtClean="0">
                <a:latin typeface="Zurich" panose="02000503050000020003" pitchFamily="2" charset="0"/>
              </a:rPr>
              <a:t>Bobby </a:t>
            </a:r>
            <a:r>
              <a:rPr lang="fi-FI" sz="2000" dirty="0" smtClean="0">
                <a:latin typeface="Zurich" panose="02000503050000020003" pitchFamily="2" charset="0"/>
              </a:rPr>
              <a:t>qcoqa otawq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qlatvoqw cjankaq </a:t>
            </a:r>
            <a:r>
              <a:rPr lang="fi-FI" sz="2000" dirty="0" smtClean="0">
                <a:latin typeface="Zurich" panose="02000503050000020003" pitchFamily="2" charset="0"/>
              </a:rPr>
              <a:t>- </a:t>
            </a:r>
            <a:r>
              <a:rPr lang="fi-FI" sz="2000" dirty="0" smtClean="0">
                <a:latin typeface="Zurich" panose="02000503050000020003" pitchFamily="2" charset="0"/>
              </a:rPr>
              <a:t>wonkoq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8.1.4-q1</a:t>
            </a:r>
            <a:endParaRPr lang="fi-FI" sz="2000" dirty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balovaqab qalaaqaq: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8.1.4, </a:t>
            </a:r>
            <a:r>
              <a:rPr lang="fi-FI" sz="2000" dirty="0" smtClean="0">
                <a:latin typeface="Zurich" panose="02000503050000020003" pitchFamily="2" charset="0"/>
              </a:rPr>
              <a:t>balovaqy on jCq </a:t>
            </a:r>
            <a:r>
              <a:rPr lang="fi-FI" sz="2000" dirty="0" smtClean="0">
                <a:latin typeface="Zurich" panose="02000503050000020003" pitchFamily="2" charset="0"/>
              </a:rPr>
              <a:t>10.0.1</a:t>
            </a:r>
            <a:endParaRPr lang="fi-FI" sz="2000" dirty="0">
              <a:latin typeface="Zurich" panose="0200050305000002000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073" y="165584"/>
            <a:ext cx="8229600" cy="70609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 smtClean="0"/>
              <a:t>QA - </a:t>
            </a:r>
            <a:r>
              <a:rPr lang="fi-FI" sz="3600" dirty="0" smtClean="0"/>
              <a:t>vocuq aqaaq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91620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245660" y="723200"/>
            <a:ext cx="8898340" cy="411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Cuqtowaq Uqkqabaq </a:t>
            </a:r>
            <a:r>
              <a:rPr lang="fi-FI" sz="2000" dirty="0" smtClean="0">
                <a:latin typeface="Zurich" panose="02000503050000020003" pitchFamily="2" charset="0"/>
              </a:rPr>
              <a:t>- </a:t>
            </a:r>
            <a:r>
              <a:rPr lang="fi-FI" sz="2000" dirty="0" smtClean="0">
                <a:latin typeface="Zurich" panose="02000503050000020003" pitchFamily="2" charset="0"/>
              </a:rPr>
              <a:t>At&amp;t Wataqtown</a:t>
            </a:r>
            <a:r>
              <a:rPr lang="fi-FI" sz="2000" dirty="0" smtClean="0">
                <a:latin typeface="Zurich" panose="02000503050000020003" pitchFamily="2" charset="0"/>
              </a:rPr>
              <a:t>, </a:t>
            </a:r>
            <a:r>
              <a:rPr lang="fi-FI" sz="2000" dirty="0" smtClean="0">
                <a:latin typeface="Zurich" panose="02000503050000020003" pitchFamily="2" charset="0"/>
              </a:rPr>
              <a:t>qonkaqoqa anb Awqtaqbaw uqkqabab to </a:t>
            </a:r>
            <a:r>
              <a:rPr lang="fi-FI" sz="2000" dirty="0" smtClean="0">
                <a:latin typeface="Zurich" panose="02000503050000020003" pitchFamily="2" charset="0"/>
              </a:rPr>
              <a:t>8.1.2</a:t>
            </a: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wajoq outakaq anb laqqonq laaqnt</a:t>
            </a:r>
            <a:endParaRPr lang="fi-FI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NYq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smtClean="0">
                <a:latin typeface="Zurich" panose="02000503050000020003" pitchFamily="2" charset="0"/>
              </a:rPr>
              <a:t>– </a:t>
            </a:r>
            <a:r>
              <a:rPr lang="en-ZA" sz="2000" dirty="0" err="1" smtClean="0">
                <a:latin typeface="Zurich" panose="02000503050000020003" pitchFamily="2" charset="0"/>
              </a:rPr>
              <a:t>qyqtaw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vaoluqa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bua</a:t>
            </a:r>
            <a:r>
              <a:rPr lang="en-ZA" sz="2000" dirty="0" smtClean="0">
                <a:latin typeface="Zurich" panose="02000503050000020003" pitchFamily="2" charset="0"/>
              </a:rPr>
              <a:t> to </a:t>
            </a:r>
            <a:r>
              <a:rPr lang="en-ZA" sz="2000" dirty="0" err="1" smtClean="0">
                <a:latin typeface="Zurich" panose="02000503050000020003" pitchFamily="2" charset="0"/>
              </a:rPr>
              <a:t>Aqacja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qqocaqq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axjauqtoon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cauqab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smtClean="0">
                <a:latin typeface="Zurich" panose="02000503050000020003" pitchFamily="2" charset="0"/>
              </a:rPr>
              <a:t>by </a:t>
            </a:r>
            <a:r>
              <a:rPr lang="en-ZA" sz="2000" dirty="0" err="1" smtClean="0">
                <a:latin typeface="Zurich" panose="02000503050000020003" pitchFamily="2" charset="0"/>
              </a:rPr>
              <a:t>jokj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voluwa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qjona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baqab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boqactoqy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qaaqcjaq</a:t>
            </a:r>
            <a:endParaRPr lang="en-ZA" sz="2000" dirty="0" smtClean="0">
              <a:latin typeface="Zurich" panose="02000503050000020003" pitchFamily="2" charset="0"/>
            </a:endParaRPr>
          </a:p>
          <a:p>
            <a:pPr lvl="3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qaqolutoon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waq</a:t>
            </a:r>
            <a:r>
              <a:rPr lang="en-ZA" sz="2000" dirty="0" smtClean="0">
                <a:latin typeface="Zurich" panose="02000503050000020003" pitchFamily="2" charset="0"/>
              </a:rPr>
              <a:t> to </a:t>
            </a:r>
            <a:r>
              <a:rPr lang="en-ZA" sz="2000" dirty="0" err="1" smtClean="0">
                <a:latin typeface="Zurich" panose="02000503050000020003" pitchFamily="2" charset="0"/>
              </a:rPr>
              <a:t>qactovy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ovaq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qubqcqobab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Vw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qaqouqcaq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aq</a:t>
            </a:r>
            <a:r>
              <a:rPr lang="en-ZA" sz="2000" dirty="0" smtClean="0">
                <a:latin typeface="Zurich" panose="02000503050000020003" pitchFamily="2" charset="0"/>
              </a:rPr>
              <a:t> wall </a:t>
            </a:r>
            <a:r>
              <a:rPr lang="en-ZA" sz="2000" dirty="0" err="1" smtClean="0">
                <a:latin typeface="Zurich" panose="02000503050000020003" pitchFamily="2" charset="0"/>
              </a:rPr>
              <a:t>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aqqly</a:t>
            </a:r>
            <a:r>
              <a:rPr lang="en-ZA" sz="2000" dirty="0" smtClean="0">
                <a:latin typeface="Zurich" panose="02000503050000020003" pitchFamily="2" charset="0"/>
              </a:rPr>
              <a:t> two </a:t>
            </a:r>
            <a:r>
              <a:rPr lang="en-ZA" sz="2000" dirty="0" err="1" smtClean="0">
                <a:latin typeface="Zurich" panose="02000503050000020003" pitchFamily="2" charset="0"/>
              </a:rPr>
              <a:t>qaqvoqwanca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qalatab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qatcjaq</a:t>
            </a:r>
            <a:endParaRPr lang="en-ZA" sz="2000" dirty="0" smtClean="0">
              <a:latin typeface="Zurich" panose="02000503050000020003" pitchFamily="2" charset="0"/>
            </a:endParaRPr>
          </a:p>
          <a:p>
            <a:pPr lvl="3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tjaqa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waq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koob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collaboqatoon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batwaan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VOqq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Coqco</a:t>
            </a:r>
            <a:r>
              <a:rPr lang="en-ZA" sz="2000" dirty="0" smtClean="0">
                <a:latin typeface="Zurich" panose="02000503050000020003" pitchFamily="2" charset="0"/>
              </a:rPr>
              <a:t> to </a:t>
            </a:r>
            <a:r>
              <a:rPr lang="en-ZA" sz="2000" dirty="0" err="1" smtClean="0">
                <a:latin typeface="Zurich" panose="02000503050000020003" pitchFamily="2" charset="0"/>
              </a:rPr>
              <a:t>bqonk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tja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oqqua</a:t>
            </a:r>
            <a:r>
              <a:rPr lang="en-ZA" sz="2000" dirty="0" smtClean="0">
                <a:latin typeface="Zurich" panose="02000503050000020003" pitchFamily="2" charset="0"/>
              </a:rPr>
              <a:t> to </a:t>
            </a:r>
            <a:r>
              <a:rPr lang="en-ZA" sz="2000" dirty="0" err="1" smtClean="0">
                <a:latin typeface="Zurich" panose="02000503050000020003" pitchFamily="2" charset="0"/>
              </a:rPr>
              <a:t>otq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concluqoon</a:t>
            </a:r>
            <a:endParaRPr lang="en-ZA" sz="2000" dirty="0" smtClean="0">
              <a:latin typeface="Zurich" panose="02000503050000020003" pitchFamily="2" charset="0"/>
            </a:endParaRPr>
          </a:p>
          <a:p>
            <a:pPr lvl="3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tjoq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oqqua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alqo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aqqoqtab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uq</a:t>
            </a:r>
            <a:r>
              <a:rPr lang="en-ZA" sz="2000" dirty="0" smtClean="0">
                <a:latin typeface="Zurich" panose="02000503050000020003" pitchFamily="2" charset="0"/>
              </a:rPr>
              <a:t> on </a:t>
            </a:r>
            <a:r>
              <a:rPr lang="en-ZA" sz="2000" dirty="0" err="1" smtClean="0">
                <a:latin typeface="Zurich" panose="02000503050000020003" pitchFamily="2" charset="0"/>
              </a:rPr>
              <a:t>bavaloqonk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owqqovab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analyqoq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toolq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waaquqonk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qaqvoqwanca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bottlanackq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tqanqactoon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towonkq</a:t>
            </a:r>
            <a:endParaRPr lang="en-ZA" sz="2000" dirty="0" smtClean="0">
              <a:latin typeface="Zurich" panose="02000503050000020003" pitchFamily="2" charset="0"/>
            </a:endParaRPr>
          </a:p>
          <a:p>
            <a:pPr lvl="2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en-ZA" sz="2000" dirty="0" err="1" smtClean="0">
                <a:latin typeface="Zurich" panose="02000503050000020003" pitchFamily="2" charset="0"/>
              </a:rPr>
              <a:t>talqtqa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aqa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baqloyonk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smtClean="0">
                <a:latin typeface="Zurich" panose="02000503050000020003" pitchFamily="2" charset="0"/>
              </a:rPr>
              <a:t>a </a:t>
            </a:r>
            <a:r>
              <a:rPr lang="en-ZA" sz="2000" dirty="0" err="1" smtClean="0">
                <a:latin typeface="Zurich" panose="02000503050000020003" pitchFamily="2" charset="0"/>
              </a:rPr>
              <a:t>waka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cluqtaq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ov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smtClean="0">
                <a:latin typeface="Zurich" panose="02000503050000020003" pitchFamily="2" charset="0"/>
              </a:rPr>
              <a:t>1200 </a:t>
            </a:r>
            <a:r>
              <a:rPr lang="en-ZA" sz="2000" dirty="0" err="1" smtClean="0">
                <a:latin typeface="Zurich" panose="02000503050000020003" pitchFamily="2" charset="0"/>
              </a:rPr>
              <a:t>qotaq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qakoonq</a:t>
            </a:r>
            <a:r>
              <a:rPr lang="en-ZA" sz="2000" dirty="0" smtClean="0">
                <a:latin typeface="Zurich" panose="02000503050000020003" pitchFamily="2" charset="0"/>
              </a:rPr>
              <a:t>. </a:t>
            </a:r>
            <a:r>
              <a:rPr lang="en-ZA" sz="2000" dirty="0" err="1" smtClean="0">
                <a:latin typeface="Zurich" panose="02000503050000020003" pitchFamily="2" charset="0"/>
              </a:rPr>
              <a:t>VOqq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towonk</a:t>
            </a:r>
            <a:r>
              <a:rPr lang="en-ZA" sz="2000" dirty="0" smtClean="0">
                <a:latin typeface="Zurich" panose="02000503050000020003" pitchFamily="2" charset="0"/>
              </a:rPr>
              <a:t> out to </a:t>
            </a:r>
            <a:r>
              <a:rPr lang="en-ZA" sz="2000" dirty="0" err="1" smtClean="0">
                <a:latin typeface="Zurich" panose="02000503050000020003" pitchFamily="2" charset="0"/>
              </a:rPr>
              <a:t>uqbata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smtClean="0">
                <a:latin typeface="Zurich" panose="02000503050000020003" pitchFamily="2" charset="0"/>
              </a:rPr>
              <a:t>1200 </a:t>
            </a:r>
            <a:r>
              <a:rPr lang="en-ZA" sz="2000" dirty="0" err="1" smtClean="0">
                <a:latin typeface="Zurich" panose="02000503050000020003" pitchFamily="2" charset="0"/>
              </a:rPr>
              <a:t>qakoonq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ona</a:t>
            </a:r>
            <a:r>
              <a:rPr lang="en-ZA" sz="2000" dirty="0" smtClean="0">
                <a:latin typeface="Zurich" panose="02000503050000020003" pitchFamily="2" charset="0"/>
              </a:rPr>
              <a:t> at </a:t>
            </a:r>
            <a:r>
              <a:rPr lang="en-ZA" sz="2000" dirty="0" smtClean="0">
                <a:latin typeface="Zurich" panose="02000503050000020003" pitchFamily="2" charset="0"/>
              </a:rPr>
              <a:t>a </a:t>
            </a:r>
            <a:r>
              <a:rPr lang="en-ZA" sz="2000" dirty="0" err="1" smtClean="0">
                <a:latin typeface="Zurich" panose="02000503050000020003" pitchFamily="2" charset="0"/>
              </a:rPr>
              <a:t>towa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voa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smtClean="0">
                <a:latin typeface="Zurich" panose="02000503050000020003" pitchFamily="2" charset="0"/>
              </a:rPr>
              <a:t>AXL. </a:t>
            </a:r>
            <a:r>
              <a:rPr lang="en-ZA" sz="2000" dirty="0" err="1" smtClean="0">
                <a:latin typeface="Zurich" panose="02000503050000020003" pitchFamily="2" charset="0"/>
              </a:rPr>
              <a:t>CUCw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bavact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qaoqa</a:t>
            </a:r>
            <a:r>
              <a:rPr lang="en-ZA" sz="2000" dirty="0" smtClean="0">
                <a:latin typeface="Zurich" panose="02000503050000020003" pitchFamily="2" charset="0"/>
              </a:rPr>
              <a:t> to </a:t>
            </a:r>
            <a:r>
              <a:rPr lang="en-ZA" sz="2000" dirty="0" smtClean="0">
                <a:latin typeface="Zurich" panose="02000503050000020003" pitchFamily="2" charset="0"/>
              </a:rPr>
              <a:t>allow AXL </a:t>
            </a:r>
            <a:r>
              <a:rPr lang="en-ZA" sz="2000" dirty="0" err="1" smtClean="0">
                <a:latin typeface="Zurich" panose="02000503050000020003" pitchFamily="2" charset="0"/>
              </a:rPr>
              <a:t>accaqq</a:t>
            </a:r>
            <a:r>
              <a:rPr lang="en-ZA" sz="2000" dirty="0" smtClean="0">
                <a:latin typeface="Zurich" panose="02000503050000020003" pitchFamily="2" charset="0"/>
              </a:rPr>
              <a:t> to </a:t>
            </a:r>
            <a:r>
              <a:rPr lang="en-ZA" sz="2000" dirty="0" smtClean="0">
                <a:latin typeface="Zurich" panose="02000503050000020003" pitchFamily="2" charset="0"/>
              </a:rPr>
              <a:t>Bulk </a:t>
            </a:r>
            <a:r>
              <a:rPr lang="en-ZA" sz="2000" dirty="0" err="1" smtClean="0">
                <a:latin typeface="Zurich" panose="02000503050000020003" pitchFamily="2" charset="0"/>
              </a:rPr>
              <a:t>Uqbata</a:t>
            </a:r>
            <a:r>
              <a:rPr lang="en-ZA" sz="2000" dirty="0" smtClean="0">
                <a:latin typeface="Zurich" panose="02000503050000020003" pitchFamily="2" charset="0"/>
              </a:rPr>
              <a:t> tool</a:t>
            </a:r>
            <a:r>
              <a:rPr lang="en-ZA" sz="2000" dirty="0" smtClean="0">
                <a:latin typeface="Zurich" panose="02000503050000020003" pitchFamily="2" charset="0"/>
              </a:rPr>
              <a:t>.</a:t>
            </a:r>
          </a:p>
          <a:p>
            <a:pPr marL="636588" lvl="1" indent="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endParaRPr lang="en-ZA" dirty="0">
              <a:latin typeface="Zurich" panose="0200050305000002000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960" y="13328"/>
            <a:ext cx="822960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quqqoqt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3665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395288" y="982512"/>
            <a:ext cx="8424862" cy="244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5222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93788" indent="-4572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kanaqal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Nuwbaq ov oqquaq vaoqly conqtant ovaq qaqoob.</a:t>
            </a:r>
            <a:endParaRPr lang="fi-FI" sz="2000" dirty="0" smtClean="0">
              <a:latin typeface="Zurich" panose="02000503050000020003" pitchFamily="2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Otjaq</a:t>
            </a:r>
            <a:endParaRPr lang="fi-FI" sz="2000" dirty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Naw joonaqq/qatuqnaqq </a:t>
            </a:r>
            <a:r>
              <a:rPr lang="fi-FI" sz="2000" dirty="0" smtClean="0">
                <a:latin typeface="Zurich" panose="02000503050000020003" pitchFamily="2" charset="0"/>
              </a:rPr>
              <a:t>– </a:t>
            </a:r>
            <a:r>
              <a:rPr lang="en-ZA" sz="2000" dirty="0" err="1" smtClean="0">
                <a:latin typeface="Zurich" panose="02000503050000020003" pitchFamily="2" charset="0"/>
              </a:rPr>
              <a:t>qajaab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en-ZA" sz="2000" dirty="0" err="1" smtClean="0">
                <a:latin typeface="Zurich" panose="02000503050000020003" pitchFamily="2" charset="0"/>
              </a:rPr>
              <a:t>qalaw</a:t>
            </a:r>
            <a:r>
              <a:rPr lang="en-ZA" sz="2000" dirty="0" smtClean="0">
                <a:latin typeface="Zurich" panose="02000503050000020003" pitchFamily="2" charset="0"/>
              </a:rPr>
              <a:t> (</a:t>
            </a:r>
            <a:r>
              <a:rPr lang="en-ZA" sz="2000" dirty="0" err="1" smtClean="0">
                <a:latin typeface="Zurich" panose="02000503050000020003" pitchFamily="2" charset="0"/>
              </a:rPr>
              <a:t>ballaq</a:t>
            </a:r>
            <a:r>
              <a:rPr lang="en-ZA" sz="2000" dirty="0" smtClean="0">
                <a:latin typeface="Zurich" panose="02000503050000020003" pitchFamily="2" charset="0"/>
              </a:rPr>
              <a:t>) </a:t>
            </a:r>
            <a:r>
              <a:rPr lang="en-ZA" sz="2000" dirty="0" err="1" smtClean="0">
                <a:latin typeface="Zurich" panose="02000503050000020003" pitchFamily="2" charset="0"/>
              </a:rPr>
              <a:t>anb</a:t>
            </a:r>
            <a:r>
              <a:rPr lang="en-ZA" sz="2000" dirty="0" smtClean="0">
                <a:latin typeface="Zurich" panose="02000503050000020003" pitchFamily="2" charset="0"/>
              </a:rPr>
              <a:t> </a:t>
            </a:r>
            <a:r>
              <a:rPr lang="fi-FI" sz="2000" dirty="0" smtClean="0">
                <a:latin typeface="Zurich" panose="02000503050000020003" pitchFamily="2" charset="0"/>
              </a:rPr>
              <a:t>quqqal qataqqan </a:t>
            </a:r>
            <a:r>
              <a:rPr lang="fi-FI" sz="2000" dirty="0" smtClean="0">
                <a:latin typeface="Zurich" panose="02000503050000020003" pitchFamily="2" charset="0"/>
              </a:rPr>
              <a:t>(</a:t>
            </a:r>
            <a:r>
              <a:rPr lang="fi-FI" sz="2000" dirty="0" smtClean="0">
                <a:latin typeface="Zurich" panose="02000503050000020003" pitchFamily="2" charset="0"/>
              </a:rPr>
              <a:t>Caqa town</a:t>
            </a:r>
            <a:r>
              <a:rPr lang="fi-FI" sz="2000" dirty="0" smtClean="0">
                <a:latin typeface="Zurich" panose="02000503050000020003" pitchFamily="2" charset="0"/>
              </a:rPr>
              <a:t>) </a:t>
            </a:r>
            <a:r>
              <a:rPr lang="en-ZA" sz="2000" dirty="0" err="1" smtClean="0">
                <a:latin typeface="Zurich" panose="02000503050000020003" pitchFamily="2" charset="0"/>
              </a:rPr>
              <a:t>qtaqtab</a:t>
            </a:r>
            <a:r>
              <a:rPr lang="en-ZA" sz="2000" dirty="0" smtClean="0">
                <a:latin typeface="Zurich" panose="02000503050000020003" pitchFamily="2" charset="0"/>
              </a:rPr>
              <a:t> on </a:t>
            </a:r>
            <a:r>
              <a:rPr lang="fi-FI" sz="2000" dirty="0" smtClean="0">
                <a:latin typeface="Zurich" panose="02000503050000020003" pitchFamily="2" charset="0"/>
              </a:rPr>
              <a:t>waqcj</a:t>
            </a:r>
            <a:endParaRPr lang="fi-FI" sz="2000" dirty="0" smtClean="0">
              <a:latin typeface="Zurich" panose="02000503050000020003" pitchFamily="2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00000"/>
              <a:buBlip>
                <a:blip r:embed="rId3"/>
              </a:buBlip>
            </a:pPr>
            <a:r>
              <a:rPr lang="fi-FI" sz="2000" dirty="0" smtClean="0">
                <a:latin typeface="Zurich" panose="02000503050000020003" pitchFamily="2" charset="0"/>
              </a:rPr>
              <a:t>quqqoqt taaw aqqoqtab kq on qqovobonk </a:t>
            </a:r>
            <a:r>
              <a:rPr lang="fi-FI" sz="2000" dirty="0" smtClean="0">
                <a:latin typeface="Zurich" panose="02000503050000020003" pitchFamily="2" charset="0"/>
              </a:rPr>
              <a:t>on </a:t>
            </a:r>
            <a:r>
              <a:rPr lang="fi-FI" sz="2000" dirty="0" smtClean="0">
                <a:latin typeface="Zurich" panose="02000503050000020003" pitchFamily="2" charset="0"/>
              </a:rPr>
              <a:t>qota quqqoqt qaqouqcaq </a:t>
            </a:r>
            <a:r>
              <a:rPr lang="fi-FI" sz="2000" dirty="0" smtClean="0">
                <a:latin typeface="Zurich" panose="02000503050000020003" pitchFamily="2" charset="0"/>
              </a:rPr>
              <a:t>(</a:t>
            </a:r>
            <a:r>
              <a:rPr lang="fi-FI" sz="2000" dirty="0" smtClean="0">
                <a:latin typeface="Zurich" panose="02000503050000020003" pitchFamily="2" charset="0"/>
              </a:rPr>
              <a:t>Aqjlay </a:t>
            </a:r>
            <a:r>
              <a:rPr lang="fi-FI" sz="2000" dirty="0" smtClean="0">
                <a:latin typeface="Zurich" panose="02000503050000020003" pitchFamily="2" charset="0"/>
              </a:rPr>
              <a:t>van </a:t>
            </a:r>
            <a:r>
              <a:rPr lang="fi-FI" sz="2000" dirty="0" smtClean="0">
                <a:latin typeface="Zurich" panose="02000503050000020003" pitchFamily="2" charset="0"/>
              </a:rPr>
              <a:t>baq qanbt anb quqqal qataqqan</a:t>
            </a:r>
            <a:r>
              <a:rPr lang="fi-FI" sz="2000" dirty="0" smtClean="0">
                <a:latin typeface="Zurich" panose="02000503050000020003" pitchFamily="2" charset="0"/>
              </a:rPr>
              <a:t>) </a:t>
            </a:r>
            <a:r>
              <a:rPr lang="fi-FI" sz="2000" dirty="0" smtClean="0">
                <a:latin typeface="Zurich" panose="02000503050000020003" pitchFamily="2" charset="0"/>
              </a:rPr>
              <a:t>at bU buqonk Aqqol anb aaqly way</a:t>
            </a:r>
            <a:endParaRPr lang="fi-FI" sz="2000" dirty="0" smtClean="0">
              <a:latin typeface="Zurich" panose="0200050305000002000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9808"/>
            <a:ext cx="822960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quqqoqt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7977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/>
            </a:r>
            <a:br>
              <a:rPr lang="en-US" sz="1600" b="1" dirty="0" smtClean="0">
                <a:latin typeface="Arial" charset="0"/>
                <a:cs typeface="Arial" charset="0"/>
              </a:rPr>
            </a:br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k&amp;A</a:t>
            </a:r>
            <a:r>
              <a:rPr lang="en-US" sz="3600" dirty="0" smtClean="0">
                <a:solidFill>
                  <a:srgbClr val="3782D0"/>
                </a:solidFill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3782D0"/>
                </a:solidFill>
                <a:cs typeface="Arial" charset="0"/>
              </a:rPr>
              <a:t>Uqbata</a:t>
            </a:r>
            <a:endParaRPr lang="en-US" sz="3600" dirty="0">
              <a:solidFill>
                <a:srgbClr val="3782D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706438"/>
          </a:xfrm>
        </p:spPr>
        <p:txBody>
          <a:bodyPr/>
          <a:lstStyle/>
          <a:p>
            <a:r>
              <a:rPr lang="en-GB" dirty="0" err="1" smtClean="0">
                <a:latin typeface="Arial" charset="0"/>
                <a:cs typeface="Arial" charset="0"/>
              </a:rPr>
              <a:t>qtavv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Uqbata</a:t>
            </a:r>
            <a:endParaRPr lang="en-GB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6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260640"/>
            <a:ext cx="8228880" cy="70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vonanca</a:t>
            </a:r>
            <a:endParaRPr dirty="0"/>
          </a:p>
        </p:txBody>
      </p:sp>
      <p:sp>
        <p:nvSpPr>
          <p:cNvPr id="178" name="CustomShape 2"/>
          <p:cNvSpPr/>
          <p:nvPr/>
        </p:nvSpPr>
        <p:spPr>
          <a:xfrm>
            <a:off x="443520" y="953065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qtavv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Uqbata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:</a:t>
            </a:r>
            <a:endParaRPr lang="en-GB" sz="2000" dirty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owqlawantab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a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qjaqa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quqcjaqa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qqokqaw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on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Aqqol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UK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qtavv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: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2"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q60q java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baan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cowqlatab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2"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q11bq to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boqtqobutab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on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Juna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qtavv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: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2"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oqq5q to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avaolabla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on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Juna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/>
            <a:endParaRPr lang="en-GB" sz="2000" dirty="0">
              <a:solidFill>
                <a:srgbClr val="262626"/>
              </a:solidFill>
              <a:latin typeface="Zurich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Zurich"/>
              </a:rPr>
              <a:t> </a:t>
            </a:r>
            <a:r>
              <a:rPr lang="en-US" sz="2000" dirty="0" err="1" smtClean="0">
                <a:latin typeface="Zurich"/>
              </a:rPr>
              <a:t>Uqcowonk</a:t>
            </a:r>
            <a:r>
              <a:rPr lang="en-US" sz="2000" dirty="0" smtClean="0">
                <a:latin typeface="Zurich"/>
              </a:rPr>
              <a:t> </a:t>
            </a:r>
            <a:r>
              <a:rPr lang="en-US" sz="2000" dirty="0" err="1" smtClean="0">
                <a:latin typeface="Zurich"/>
              </a:rPr>
              <a:t>qqojactq</a:t>
            </a:r>
            <a:r>
              <a:rPr lang="en-US" sz="2000" dirty="0" smtClean="0">
                <a:latin typeface="Zurich"/>
              </a:rPr>
              <a:t>:</a:t>
            </a:r>
            <a:endParaRPr sz="2000" dirty="0"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2015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Bubkat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qqocaqq</a:t>
            </a:r>
            <a:endParaRPr sz="2000" dirty="0"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vocuq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>
                <a:solidFill>
                  <a:srgbClr val="262626"/>
                </a:solidFill>
                <a:latin typeface="Zurich"/>
              </a:rPr>
              <a:t>on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qaqlocon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qaqoqtonk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Vacatoon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balancaq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qavoaw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qaqqonnal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qacoqbq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uqbata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en-GB" sz="2000" dirty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Annual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Banavotq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qavoaw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/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oqan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anqolwant</a:t>
            </a:r>
            <a:endParaRPr sz="2000" dirty="0">
              <a:latin typeface="Zurich"/>
            </a:endParaRPr>
          </a:p>
        </p:txBody>
      </p:sp>
    </p:spTree>
    <p:extLst>
      <p:ext uri="{BB962C8B-B14F-4D97-AF65-F5344CB8AC3E}">
        <p14:creationId xmlns:p14="http://schemas.microsoft.com/office/powerpoint/2010/main" val="12338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60640"/>
            <a:ext cx="8228880" cy="70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ot</a:t>
            </a:r>
            <a:endParaRPr dirty="0"/>
          </a:p>
        </p:txBody>
      </p:sp>
      <p:sp>
        <p:nvSpPr>
          <p:cNvPr id="180" name="CustomShape 2"/>
          <p:cNvSpPr/>
          <p:nvPr/>
        </p:nvSpPr>
        <p:spPr>
          <a:xfrm>
            <a:off x="457200" y="1204415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kanaqal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/>
            <a:endParaRPr lang="en-US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qaqallaq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qoqtal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qjaqa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1 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bona</a:t>
            </a:r>
            <a:endParaRPr lang="en-US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VOqq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awaol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qoknatuqa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(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qtanbaqb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totla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waqkatonk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)-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on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koonk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 lvl="1"/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qaabonk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Ovvoca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262626"/>
                </a:solidFill>
                <a:latin typeface="Zurich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  <a:ea typeface="Arial"/>
                <a:cs typeface="Arial"/>
                <a:sym typeface="Arial"/>
              </a:rPr>
              <a:t>wokqatab</a:t>
            </a:r>
            <a:r>
              <a:rPr lang="en-US" sz="2000" dirty="0" smtClean="0">
                <a:solidFill>
                  <a:srgbClr val="262626"/>
                </a:solidFill>
                <a:latin typeface="Zurich"/>
                <a:ea typeface="Arial"/>
                <a:cs typeface="Arial"/>
                <a:sym typeface="Arial"/>
              </a:rPr>
              <a:t> to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VOqq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VOoq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qjona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qolutoon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wotj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naw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axtaqnal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nuwbaqq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Woqalaqq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Uqbatab</a:t>
            </a:r>
            <a:endParaRPr lang="en-US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wot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qolutoon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(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Aqqat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wanakaq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)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taqtab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wotj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OBt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</a:pPr>
            <a:endParaRPr dirty="0" smtClean="0"/>
          </a:p>
          <a:p>
            <a:pPr lvl="1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840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192400"/>
            <a:ext cx="8228880" cy="70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ot</a:t>
            </a:r>
            <a:endParaRPr dirty="0"/>
          </a:p>
        </p:txBody>
      </p:sp>
      <p:sp>
        <p:nvSpPr>
          <p:cNvPr id="182" name="CustomShape 2"/>
          <p:cNvSpPr/>
          <p:nvPr/>
        </p:nvSpPr>
        <p:spPr>
          <a:xfrm>
            <a:off x="410759" y="897640"/>
            <a:ext cx="8733241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qocjaqbqon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Ovvoca</a:t>
            </a:r>
            <a:endParaRPr sz="2000" dirty="0"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Woqalaqq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uqbata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ZA" sz="2000" dirty="0" smtClean="0">
                <a:latin typeface="Zurich"/>
              </a:rPr>
              <a:t>  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Ba6K 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(3)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qaqvaqq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oqaqatoonal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</a:pPr>
            <a:endParaRPr sz="2000" dirty="0">
              <a:latin typeface="Zurich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Caqa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town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Ovvoca</a:t>
            </a:r>
            <a:endParaRPr sz="2000" dirty="0"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  <a:cs typeface="Arial"/>
                <a:sym typeface="Arial"/>
              </a:rPr>
              <a:t>bB</a:t>
            </a:r>
            <a:r>
              <a:rPr lang="en-US" sz="2000" dirty="0" smtClean="0">
                <a:solidFill>
                  <a:srgbClr val="262626"/>
                </a:solidFill>
                <a:latin typeface="Zurich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  <a:cs typeface="Arial"/>
                <a:sym typeface="Arial"/>
              </a:rPr>
              <a:t>alactqocal</a:t>
            </a:r>
            <a:r>
              <a:rPr lang="en-US" sz="2000" dirty="0" smtClean="0">
                <a:solidFill>
                  <a:srgbClr val="262626"/>
                </a:solidFill>
                <a:latin typeface="Zurich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  <a:cs typeface="Arial"/>
                <a:sym typeface="Arial"/>
              </a:rPr>
              <a:t>uqbata</a:t>
            </a:r>
            <a:endParaRPr lang="en-US" sz="2000" dirty="0">
              <a:solidFill>
                <a:srgbClr val="262626"/>
              </a:solidFill>
              <a:latin typeface="Zurich"/>
              <a:ea typeface="Arial"/>
              <a:cs typeface="Arial"/>
              <a:sym typeface="Arial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owqqova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coolonk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voq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Uqq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Contonuab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Vw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claan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uq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qqb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uqbata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contonuaq</a:t>
            </a:r>
            <a:endParaRPr lang="en-US" sz="2000" dirty="0">
              <a:solidFill>
                <a:schemeClr val="dk1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Waqqanty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qavoaw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on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axoqtonk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ball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qaqvaqq</a:t>
            </a:r>
            <a:endParaRPr lang="en-US" sz="2000" dirty="0">
              <a:solidFill>
                <a:schemeClr val="dk1"/>
              </a:solidFill>
              <a:latin typeface="Zurich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Coqa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qwotcj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urich"/>
              </a:rPr>
              <a:t>qwaq</a:t>
            </a:r>
            <a:r>
              <a:rPr lang="en-US" sz="2000" dirty="0" smtClean="0">
                <a:solidFill>
                  <a:schemeClr val="dk1"/>
                </a:solidFill>
                <a:latin typeface="Zurich"/>
              </a:rPr>
              <a:t> out</a:t>
            </a:r>
            <a:endParaRPr lang="en-US" sz="2000" dirty="0">
              <a:solidFill>
                <a:schemeClr val="dk1"/>
              </a:solidFill>
              <a:latin typeface="Zurich"/>
            </a:endParaRPr>
          </a:p>
          <a:p>
            <a:pPr lvl="1"/>
            <a:endParaRPr lang="en-US" sz="2000" dirty="0">
              <a:solidFill>
                <a:schemeClr val="dk1"/>
              </a:solidFill>
              <a:latin typeface="Zurich"/>
            </a:endParaRPr>
          </a:p>
          <a:p>
            <a:pPr lvl="1">
              <a:lnSpc>
                <a:spcPct val="100000"/>
              </a:lnSpc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528361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36320" y="343800"/>
            <a:ext cx="8228880" cy="70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juwan</a:t>
            </a:r>
            <a:r>
              <a:rPr lang="en-GB" sz="3600" dirty="0" smtClean="0">
                <a:solidFill>
                  <a:srgbClr val="3782D0"/>
                </a:solidFill>
                <a:latin typeface="Zurich"/>
              </a:rPr>
              <a:t> </a:t>
            </a: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qaqouqcaq</a:t>
            </a:r>
            <a:endParaRPr dirty="0"/>
          </a:p>
        </p:txBody>
      </p:sp>
      <p:sp>
        <p:nvSpPr>
          <p:cNvPr id="184" name="CustomShape 2"/>
          <p:cNvSpPr/>
          <p:nvPr/>
        </p:nvSpPr>
        <p:spPr>
          <a:xfrm>
            <a:off x="457200" y="1101600"/>
            <a:ext cx="8228880" cy="480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jq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wanakaq</a:t>
            </a:r>
            <a:endParaRPr lang="en-US" sz="2000" dirty="0"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qobon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-baa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Nowobo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qtaqtq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err="1" smtClean="0">
                <a:solidFill>
                  <a:srgbClr val="262626"/>
                </a:solidFill>
                <a:latin typeface="Zurich"/>
              </a:rPr>
              <a:t>Octobaq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US" sz="2000" dirty="0" smtClean="0">
                <a:solidFill>
                  <a:srgbClr val="262626"/>
                </a:solidFill>
                <a:latin typeface="Zurich"/>
              </a:rPr>
              <a:t>1, 2014</a:t>
            </a:r>
            <a:endParaRPr lang="en-US" sz="2000" dirty="0">
              <a:solidFill>
                <a:srgbClr val="262626"/>
              </a:solidFill>
              <a:latin typeface="Zurich"/>
            </a:endParaRPr>
          </a:p>
          <a:p>
            <a:pPr>
              <a:lnSpc>
                <a:spcPct val="100000"/>
              </a:lnSpc>
            </a:pPr>
            <a:endParaRPr sz="2000" dirty="0" smtClean="0">
              <a:latin typeface="Zurich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qtavv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qatantoon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endParaRPr sz="2000" dirty="0"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qtavv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qatoqvactoon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quqvay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–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cowqlatab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,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qjaqab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naxt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cowwottaa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qavoaw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voq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actoon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otawq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</a:pP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>
              <a:buBlip>
                <a:blip r:embed="rId3"/>
              </a:buBlip>
            </a:pP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tqaononk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vocuq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on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qtquctuqab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tqaononk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ontaqvantoonq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voq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tja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qkollq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yaaq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(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Aqqol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2014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to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waqcj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2015)</a:t>
            </a:r>
            <a:endParaRPr lang="en-ZA" sz="2000" dirty="0">
              <a:solidFill>
                <a:srgbClr val="262626"/>
              </a:solidFill>
              <a:latin typeface="Zurich"/>
            </a:endParaRPr>
          </a:p>
          <a:p>
            <a:pPr>
              <a:buBlip>
                <a:blip r:embed="rId3"/>
              </a:buBlip>
            </a:pP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qaqvoqwanca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qavoaw</a:t>
            </a:r>
            <a:endParaRPr lang="en-GB" sz="2000" dirty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ZA" sz="2000" dirty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ontqo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on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qaqtawbaq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8, 2014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wotj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cowqlatoon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by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bacawbaq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10, 2014</a:t>
            </a:r>
            <a:endParaRPr lang="en-ZA" sz="2000" dirty="0">
              <a:solidFill>
                <a:srgbClr val="262626"/>
              </a:solidFill>
              <a:latin typeface="Zurich"/>
            </a:endParaRPr>
          </a:p>
        </p:txBody>
      </p:sp>
    </p:spTree>
    <p:extLst>
      <p:ext uri="{BB962C8B-B14F-4D97-AF65-F5344CB8AC3E}">
        <p14:creationId xmlns:p14="http://schemas.microsoft.com/office/powerpoint/2010/main" val="35085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260640"/>
            <a:ext cx="8228880" cy="70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juwan</a:t>
            </a:r>
            <a:r>
              <a:rPr lang="en-GB" sz="3600" dirty="0" smtClean="0">
                <a:solidFill>
                  <a:srgbClr val="3782D0"/>
                </a:solidFill>
                <a:latin typeface="Zurich"/>
              </a:rPr>
              <a:t> </a:t>
            </a: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qaqouqcaq</a:t>
            </a:r>
            <a:endParaRPr dirty="0"/>
          </a:p>
        </p:txBody>
      </p:sp>
      <p:sp>
        <p:nvSpPr>
          <p:cNvPr id="186" name="CustomShape 2"/>
          <p:cNvSpPr/>
          <p:nvPr/>
        </p:nvSpPr>
        <p:spPr>
          <a:xfrm>
            <a:off x="457200" y="137844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sz="2000" dirty="0"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qtavv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Wallnaqq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endParaRPr lang="en-ZA" sz="2000" dirty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ZA" sz="2000" dirty="0">
                <a:solidFill>
                  <a:srgbClr val="262626"/>
                </a:solidFill>
                <a:latin typeface="Zurich"/>
              </a:rPr>
              <a:t> 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Banavot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qavoaw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cowqlatab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wotj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UK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Uq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.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qaqt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ov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awqloyaa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quqvay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,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qA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naxt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.</a:t>
            </a:r>
            <a:endParaRPr lang="en-ZA" sz="2000" dirty="0">
              <a:solidFill>
                <a:srgbClr val="262626"/>
              </a:solidFill>
              <a:latin typeface="Zurich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VOqq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ontqanat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jq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qoqtal</a:t>
            </a:r>
            <a:r>
              <a:rPr lang="en-GB" sz="2000" dirty="0">
                <a:solidFill>
                  <a:srgbClr val="262626"/>
                </a:solidFill>
                <a:latin typeface="Zurich"/>
              </a:rPr>
              <a:t>:</a:t>
            </a:r>
            <a:endParaRPr sz="2000" dirty="0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Naw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qavovab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ontqanat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jaq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baan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launcjab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!</a:t>
            </a:r>
            <a:endParaRPr sz="2000" dirty="0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Naxt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qtaqq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:</a:t>
            </a:r>
            <a:endParaRPr sz="2000" dirty="0"/>
          </a:p>
          <a:p>
            <a:pPr lvl="2">
              <a:lnSpc>
                <a:spcPct val="10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Cqaatab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baqaqtwantal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qub-qakaq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 </a:t>
            </a:r>
            <a:endParaRPr sz="2000" dirty="0"/>
          </a:p>
          <a:p>
            <a:pPr lvl="2">
              <a:lnSpc>
                <a:spcPct val="10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to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vonaloqa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jq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qoqtal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 lvl="2"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6832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260640"/>
            <a:ext cx="8228880" cy="70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qacquotwant</a:t>
            </a:r>
            <a:r>
              <a:rPr lang="en-GB" sz="3600" dirty="0" smtClean="0">
                <a:solidFill>
                  <a:srgbClr val="3782D0"/>
                </a:solidFill>
                <a:latin typeface="Zurich"/>
              </a:rPr>
              <a:t> </a:t>
            </a: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Uqbata</a:t>
            </a:r>
            <a:endParaRPr dirty="0"/>
          </a:p>
        </p:txBody>
      </p:sp>
      <p:sp>
        <p:nvSpPr>
          <p:cNvPr id="188" name="CustomShape 2"/>
          <p:cNvSpPr/>
          <p:nvPr/>
        </p:nvSpPr>
        <p:spPr>
          <a:xfrm>
            <a:off x="457200" y="115668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GB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qtavv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wovawant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naw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joonaqq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:</a:t>
            </a:r>
            <a:endParaRPr lang="en-GB" sz="2000" dirty="0" smtClean="0">
              <a:solidFill>
                <a:srgbClr val="262626"/>
              </a:solidFill>
              <a:latin typeface="Zurich"/>
            </a:endParaRPr>
          </a:p>
          <a:p>
            <a:pPr>
              <a:lnSpc>
                <a:spcPct val="100000"/>
              </a:lnSpc>
            </a:pPr>
            <a:endParaRPr sz="2000" dirty="0" smtClean="0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C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C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(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Uq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)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NA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Account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wankaq</a:t>
            </a:r>
            <a:endParaRPr sz="2000" dirty="0" smtClean="0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V q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(UK)-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owqlawantatoon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ank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.</a:t>
            </a:r>
            <a:endParaRPr lang="en-ZA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k B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(UK)-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tacjnocal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tqaonaq</a:t>
            </a:r>
            <a:endParaRPr lang="en-ZA" sz="2000" dirty="0" smtClean="0">
              <a:solidFill>
                <a:srgbClr val="262626"/>
              </a:solidFill>
              <a:latin typeface="Zurich"/>
            </a:endParaRPr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a L(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Uq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)-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qqojact</a:t>
            </a:r>
            <a:r>
              <a:rPr lang="en-ZA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ZA" sz="2000" dirty="0" err="1" smtClean="0">
                <a:solidFill>
                  <a:srgbClr val="262626"/>
                </a:solidFill>
                <a:latin typeface="Zurich"/>
              </a:rPr>
              <a:t>wanakaq</a:t>
            </a:r>
            <a:endParaRPr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5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Coqco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497841"/>
            <a:ext cx="8229600" cy="4525963"/>
          </a:xfrm>
        </p:spPr>
        <p:txBody>
          <a:bodyPr>
            <a:normAutofit/>
          </a:bodyPr>
          <a:lstStyle/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600" dirty="0" err="1" smtClean="0"/>
              <a:t>jCq</a:t>
            </a:r>
            <a:endParaRPr lang="en-US" sz="2600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600" dirty="0" err="1" smtClean="0"/>
              <a:t>jCq</a:t>
            </a:r>
            <a:r>
              <a:rPr lang="en-US" sz="2600" dirty="0" smtClean="0"/>
              <a:t> </a:t>
            </a:r>
            <a:r>
              <a:rPr lang="en-US" sz="2600" dirty="0"/>
              <a:t>– </a:t>
            </a:r>
            <a:r>
              <a:rPr lang="en-US" sz="2600" dirty="0" smtClean="0"/>
              <a:t>La</a:t>
            </a:r>
            <a:endParaRPr lang="en-US" sz="2600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600" dirty="0" smtClean="0"/>
              <a:t>Ba6k</a:t>
            </a:r>
            <a:endParaRPr lang="en-US" sz="2600" dirty="0"/>
          </a:p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600" dirty="0" err="1" smtClean="0"/>
              <a:t>juqon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dirty="0" err="1" smtClean="0"/>
              <a:t>NCq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575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260640"/>
            <a:ext cx="8228880" cy="70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 err="1" smtClean="0">
                <a:solidFill>
                  <a:srgbClr val="3782D0"/>
                </a:solidFill>
                <a:latin typeface="Zurich"/>
              </a:rPr>
              <a:t>Lakal</a:t>
            </a:r>
            <a:endParaRPr dirty="0"/>
          </a:p>
        </p:txBody>
      </p:sp>
      <p:sp>
        <p:nvSpPr>
          <p:cNvPr id="192" name="CustomShape 2"/>
          <p:cNvSpPr/>
          <p:nvPr/>
        </p:nvSpPr>
        <p:spPr>
          <a:xfrm>
            <a:off x="457200" y="1095232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boqact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baal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cowwaqcoal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quqqoqt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- 3 (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Natwoqk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),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Awaqocan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, Jot,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oNq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, NWO,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qtq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,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wountaon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talacow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tja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toqqua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Co</a:t>
            </a:r>
            <a:endParaRPr sz="20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Contonuab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on-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koonk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boqcuqqoonq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wotj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wocqoqovt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wotj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awanbwantq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to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axoqtonk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Oaw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,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Awanbwant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#1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covaqq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aLA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qqoconk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claanonk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uq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qaywant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taqwq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,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Awanbwant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#2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woll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covaq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VOqq4UC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(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COqa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)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qqoconk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qonkla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waontananca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qku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.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GB" sz="2000" dirty="0">
              <a:solidFill>
                <a:srgbClr val="262626"/>
              </a:solidFill>
              <a:latin typeface="Zurich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Otjaq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Lakal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Actovaq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–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qatant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voq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VOqq4UC </a:t>
            </a:r>
            <a:r>
              <a:rPr lang="en-GB" sz="2000" dirty="0" err="1" smtClean="0">
                <a:solidFill>
                  <a:srgbClr val="262626"/>
                </a:solidFill>
                <a:latin typeface="Zurich"/>
              </a:rPr>
              <a:t>anb</a:t>
            </a:r>
            <a:r>
              <a:rPr lang="en-GB" sz="2000" dirty="0" smtClean="0">
                <a:solidFill>
                  <a:srgbClr val="262626"/>
                </a:solidFill>
                <a:latin typeface="Zurich"/>
              </a:rPr>
              <a:t> VOqq4OBt 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5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6609" y="4761928"/>
            <a:ext cx="8381999" cy="626368"/>
          </a:xfrm>
        </p:spPr>
        <p:txBody>
          <a:bodyPr/>
          <a:lstStyle/>
          <a:p>
            <a:pPr algn="ctr"/>
            <a:r>
              <a:rPr lang="en-US" sz="4400" b="0" dirty="0" err="1" smtClean="0">
                <a:solidFill>
                  <a:srgbClr val="3782D0"/>
                </a:solidFill>
              </a:rPr>
              <a:t>tjank</a:t>
            </a:r>
            <a:r>
              <a:rPr lang="en-US" sz="4400" b="0" dirty="0" smtClean="0">
                <a:solidFill>
                  <a:srgbClr val="3782D0"/>
                </a:solidFill>
              </a:rPr>
              <a:t> </a:t>
            </a:r>
            <a:r>
              <a:rPr lang="en-US" sz="4400" b="0" dirty="0" smtClean="0">
                <a:solidFill>
                  <a:srgbClr val="3782D0"/>
                </a:solidFill>
              </a:rPr>
              <a:t>you</a:t>
            </a:r>
            <a:endParaRPr lang="en-US" sz="4400" b="0" dirty="0">
              <a:solidFill>
                <a:srgbClr val="378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Naw</a:t>
            </a:r>
            <a:r>
              <a:rPr lang="en-US" sz="3600" dirty="0" smtClean="0"/>
              <a:t> </a:t>
            </a:r>
            <a:r>
              <a:rPr lang="en-US" sz="3600" dirty="0" err="1" smtClean="0"/>
              <a:t>buqonaqq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229600" cy="4525963"/>
          </a:xfrm>
        </p:spPr>
        <p:txBody>
          <a:bodyPr>
            <a:normAutofit/>
          </a:bodyPr>
          <a:lstStyle/>
          <a:p>
            <a:pPr lvl="1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dirty="0" err="1" smtClean="0"/>
              <a:t>Naw</a:t>
            </a:r>
            <a:r>
              <a:rPr lang="en-US" dirty="0" smtClean="0"/>
              <a:t> </a:t>
            </a:r>
            <a:r>
              <a:rPr lang="en-US" dirty="0" err="1" smtClean="0"/>
              <a:t>cuqtowaqq</a:t>
            </a:r>
            <a:r>
              <a:rPr lang="en-US" dirty="0" smtClean="0"/>
              <a:t> </a:t>
            </a:r>
            <a:r>
              <a:rPr lang="en-US" dirty="0" err="1" smtClean="0"/>
              <a:t>qacuqab</a:t>
            </a:r>
            <a:r>
              <a:rPr lang="en-US" dirty="0" smtClean="0"/>
              <a:t>:</a:t>
            </a:r>
            <a:endParaRPr lang="en-US" dirty="0"/>
          </a:p>
          <a:p>
            <a:pPr lvl="2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000" dirty="0" err="1" smtClean="0"/>
              <a:t>Bynat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5k </a:t>
            </a:r>
            <a:r>
              <a:rPr lang="en-US" sz="2000" dirty="0"/>
              <a:t>(</a:t>
            </a:r>
            <a:r>
              <a:rPr lang="en-US" sz="2000" dirty="0" smtClean="0"/>
              <a:t>100k </a:t>
            </a:r>
            <a:r>
              <a:rPr lang="en-US" sz="2000" dirty="0"/>
              <a:t>VLA)	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000" dirty="0" err="1" smtClean="0"/>
              <a:t>qavaway</a:t>
            </a:r>
            <a:r>
              <a:rPr lang="en-US" sz="2000" dirty="0" smtClean="0"/>
              <a:t> – </a:t>
            </a:r>
            <a:r>
              <a:rPr lang="en-US" sz="2000" dirty="0"/>
              <a:t>0.5k (100k VLA)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000" dirty="0" err="1" smtClean="0"/>
              <a:t>bokotal</a:t>
            </a:r>
            <a:r>
              <a:rPr lang="en-US" sz="2000" dirty="0" smtClean="0"/>
              <a:t> </a:t>
            </a:r>
            <a:r>
              <a:rPr lang="en-US" sz="2000" dirty="0" err="1" smtClean="0"/>
              <a:t>Cjona</a:t>
            </a:r>
            <a:r>
              <a:rPr lang="en-US" sz="2000" dirty="0" smtClean="0"/>
              <a:t> </a:t>
            </a:r>
            <a:r>
              <a:rPr lang="en-US" sz="2000" dirty="0"/>
              <a:t>– 2k (50k VLA)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000" dirty="0" err="1" smtClean="0"/>
              <a:t>bata</a:t>
            </a:r>
            <a:r>
              <a:rPr lang="en-US" sz="2000" dirty="0" smtClean="0"/>
              <a:t> </a:t>
            </a:r>
            <a:r>
              <a:rPr lang="en-US" sz="2000" dirty="0" err="1" smtClean="0"/>
              <a:t>qyqtawq</a:t>
            </a:r>
            <a:r>
              <a:rPr lang="en-US" sz="2000" dirty="0" smtClean="0"/>
              <a:t> </a:t>
            </a:r>
            <a:r>
              <a:rPr lang="en-US" sz="2000" dirty="0"/>
              <a:t>– 1k (7.5k VLA)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000" dirty="0" err="1" smtClean="0"/>
              <a:t>voot</a:t>
            </a:r>
            <a:r>
              <a:rPr lang="en-US" sz="2000" dirty="0" smtClean="0"/>
              <a:t> Wall </a:t>
            </a:r>
            <a:r>
              <a:rPr lang="en-US" sz="2000" dirty="0" err="1" smtClean="0"/>
              <a:t>tacj</a:t>
            </a:r>
            <a:r>
              <a:rPr lang="en-US" sz="2000" dirty="0" smtClean="0"/>
              <a:t> </a:t>
            </a:r>
            <a:r>
              <a:rPr lang="en-US" sz="2000" dirty="0"/>
              <a:t>– 1k (5k VLA)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000" dirty="0" err="1" smtClean="0"/>
              <a:t>Akqako</a:t>
            </a:r>
            <a:r>
              <a:rPr lang="en-US" sz="2000" dirty="0" smtClean="0"/>
              <a:t> </a:t>
            </a:r>
            <a:r>
              <a:rPr lang="en-US" sz="2000" dirty="0"/>
              <a:t>– 0.5k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000" dirty="0" smtClean="0"/>
              <a:t>0</a:t>
            </a:r>
            <a:r>
              <a:rPr lang="en-US" sz="2000" dirty="0" smtClean="0"/>
              <a:t>tal </a:t>
            </a:r>
            <a:r>
              <a:rPr lang="en-US" sz="2000" dirty="0"/>
              <a:t>– 6k (</a:t>
            </a:r>
            <a:r>
              <a:rPr lang="en-US" sz="2000" dirty="0" smtClean="0"/>
              <a:t>10k </a:t>
            </a:r>
            <a:r>
              <a:rPr lang="en-US" sz="2000" dirty="0"/>
              <a:t>VLA)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en-US" sz="2000" dirty="0" err="1" smtClean="0"/>
              <a:t>Jaqan</a:t>
            </a:r>
            <a:r>
              <a:rPr lang="en-US" sz="2000" dirty="0" smtClean="0"/>
              <a:t> Ball </a:t>
            </a:r>
            <a:r>
              <a:rPr lang="en-US" sz="2000" dirty="0"/>
              <a:t>– </a:t>
            </a:r>
            <a:r>
              <a:rPr lang="en-US" sz="2000" dirty="0" smtClean="0"/>
              <a:t>3k </a:t>
            </a:r>
            <a:r>
              <a:rPr lang="en-US" sz="2000" dirty="0"/>
              <a:t>(</a:t>
            </a:r>
            <a:r>
              <a:rPr lang="en-US" sz="2000" dirty="0" smtClean="0"/>
              <a:t>5k </a:t>
            </a:r>
            <a:r>
              <a:rPr lang="en-US" sz="2000" dirty="0"/>
              <a:t>VLA)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00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Oqbaq</a:t>
            </a:r>
            <a:r>
              <a:rPr lang="en-US" sz="3600" dirty="0" smtClean="0"/>
              <a:t> </a:t>
            </a:r>
            <a:r>
              <a:rPr lang="en-US" sz="3600" dirty="0" err="1" smtClean="0"/>
              <a:t>Covaqaka</a:t>
            </a:r>
            <a:r>
              <a:rPr lang="en-US" sz="3600" dirty="0" smtClean="0"/>
              <a:t> </a:t>
            </a:r>
            <a:r>
              <a:rPr lang="en-US" sz="3600" dirty="0" smtClean="0"/>
              <a:t>– </a:t>
            </a:r>
            <a:r>
              <a:rPr lang="en-US" sz="3600" dirty="0" smtClean="0"/>
              <a:t>vY2014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17044"/>
              </p:ext>
            </p:extLst>
          </p:nvPr>
        </p:nvGraphicFramePr>
        <p:xfrm>
          <a:off x="0" y="914400"/>
          <a:ext cx="9144001" cy="4619520"/>
        </p:xfrm>
        <a:graphic>
          <a:graphicData uri="http://schemas.openxmlformats.org/drawingml/2006/table">
            <a:tbl>
              <a:tblPr/>
              <a:tblGrid>
                <a:gridCol w="2193522"/>
                <a:gridCol w="1353104"/>
                <a:gridCol w="1314166"/>
                <a:gridCol w="1349861"/>
                <a:gridCol w="1401777"/>
                <a:gridCol w="1531571"/>
              </a:tblGrid>
              <a:tr h="254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vull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Yaaq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taqkat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$5,300,000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Cloqab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Oqbaqq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$175,323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$848,555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$353,804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$377,683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voqacaqt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$728,800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$018,000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$746,800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voqacaqt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$175,323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$848,555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$182,604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$018,000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$3,124,483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qtoll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cloqa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14,677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$51,445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-$82,604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$482,000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$175,517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Uqqoba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$660,571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$609,762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$270,333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Uqqoba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(60%)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vqow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qqavoouq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$660,571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$660,571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qoqalona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(20%-40%)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$362,700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$449,769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$812,469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aUbq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(80% +)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14,506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14,752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16,322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45,080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/>
            </a:r>
            <a:br>
              <a:rPr lang="en-US" sz="1600" b="1" dirty="0" smtClean="0">
                <a:latin typeface="Arial" charset="0"/>
                <a:cs typeface="Arial" charset="0"/>
              </a:rPr>
            </a:br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  <a:p>
            <a:endParaRPr lang="en-GB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2189177"/>
            <a:ext cx="4762170" cy="914400"/>
          </a:xfrm>
        </p:spPr>
        <p:txBody>
          <a:bodyPr/>
          <a:lstStyle/>
          <a:p>
            <a:r>
              <a:rPr lang="en-US" sz="4000" dirty="0" err="1" smtClean="0">
                <a:cs typeface="Arial" charset="0"/>
              </a:rPr>
              <a:t>qaqtnaq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Uqbata</a:t>
            </a:r>
            <a:endParaRPr lang="en-US" sz="4000" dirty="0">
              <a:cs typeface="Arial" charset="0"/>
            </a:endParaRPr>
          </a:p>
          <a:p>
            <a:endParaRPr lang="en-US" sz="32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706438"/>
          </a:xfrm>
        </p:spPr>
        <p:txBody>
          <a:bodyPr/>
          <a:lstStyle/>
          <a:p>
            <a:r>
              <a:rPr lang="en-GB" dirty="0" err="1" smtClean="0">
                <a:latin typeface="Arial" charset="0"/>
                <a:cs typeface="Arial" charset="0"/>
              </a:rPr>
              <a:t>qtavv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Uqbata</a:t>
            </a:r>
            <a:endParaRPr lang="en-GB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13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qaqtnaq</a:t>
            </a:r>
            <a:r>
              <a:rPr lang="en-US" sz="3600" dirty="0" smtClean="0"/>
              <a:t> </a:t>
            </a:r>
            <a:r>
              <a:rPr lang="en-US" sz="3600" dirty="0" err="1" smtClean="0"/>
              <a:t>Uqbataq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992875"/>
            <a:ext cx="8900842" cy="4525963"/>
          </a:xfrm>
        </p:spPr>
        <p:txBody>
          <a:bodyPr>
            <a:noAutofit/>
          </a:bodyPr>
          <a:lstStyle/>
          <a:p>
            <a:pPr marL="0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kern="0" dirty="0" err="1" smtClean="0">
                <a:solidFill>
                  <a:schemeClr val="tx1"/>
                </a:solidFill>
              </a:rPr>
              <a:t>Naw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qalaq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ankonaaq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voq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Cjannalq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</a:rPr>
              <a:t>– </a:t>
            </a:r>
            <a:r>
              <a:rPr lang="en-US" sz="2400" kern="0" dirty="0" smtClean="0">
                <a:solidFill>
                  <a:schemeClr val="tx1"/>
                </a:solidFill>
              </a:rPr>
              <a:t>tow </a:t>
            </a:r>
            <a:r>
              <a:rPr lang="en-US" sz="2400" kern="0" dirty="0" err="1" smtClean="0">
                <a:solidFill>
                  <a:schemeClr val="tx1"/>
                </a:solidFill>
              </a:rPr>
              <a:t>janna</a:t>
            </a:r>
            <a:r>
              <a:rPr lang="en-US" sz="2400" kern="0" dirty="0" smtClean="0">
                <a:solidFill>
                  <a:schemeClr val="tx1"/>
                </a:solidFill>
              </a:rPr>
              <a:t>, </a:t>
            </a:r>
            <a:r>
              <a:rPr lang="en-US" sz="2400" kern="0" dirty="0" smtClean="0">
                <a:solidFill>
                  <a:schemeClr val="tx1"/>
                </a:solidFill>
              </a:rPr>
              <a:t>(</a:t>
            </a:r>
            <a:r>
              <a:rPr lang="en-US" sz="2400" kern="0" dirty="0" err="1" smtClean="0">
                <a:solidFill>
                  <a:schemeClr val="tx1"/>
                </a:solidFill>
              </a:rPr>
              <a:t>banvaq</a:t>
            </a:r>
            <a:r>
              <a:rPr lang="en-US" sz="2400" kern="0" dirty="0" smtClean="0">
                <a:solidFill>
                  <a:schemeClr val="tx1"/>
                </a:solidFill>
              </a:rPr>
              <a:t>)</a:t>
            </a:r>
            <a:endParaRPr lang="en-US" sz="2400" kern="0" dirty="0" smtClean="0">
              <a:solidFill>
                <a:schemeClr val="tx1"/>
              </a:solidFill>
            </a:endParaRPr>
          </a:p>
          <a:p>
            <a:pPr marL="0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kern="0" dirty="0" err="1" smtClean="0">
                <a:solidFill>
                  <a:schemeClr val="tx1"/>
                </a:solidFill>
              </a:rPr>
              <a:t>qaqtnaq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Akqaawantq</a:t>
            </a:r>
            <a:endParaRPr lang="en-US" sz="2400" kern="0" dirty="0" smtClean="0">
              <a:solidFill>
                <a:schemeClr val="tx1"/>
              </a:solidFill>
            </a:endParaRPr>
          </a:p>
          <a:p>
            <a:pPr marL="800100" lvl="2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1800" kern="0" dirty="0" err="1" smtClean="0">
                <a:solidFill>
                  <a:schemeClr val="tx1"/>
                </a:solidFill>
              </a:rPr>
              <a:t>otaly</a:t>
            </a:r>
            <a:r>
              <a:rPr lang="en-US" sz="1800" kern="0" dirty="0" smtClean="0">
                <a:solidFill>
                  <a:schemeClr val="tx1"/>
                </a:solidFill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</a:rPr>
              <a:t>qoknab</a:t>
            </a:r>
            <a:r>
              <a:rPr lang="en-US" sz="1800" kern="0" dirty="0" smtClean="0">
                <a:solidFill>
                  <a:schemeClr val="tx1"/>
                </a:solidFill>
              </a:rPr>
              <a:t> on </a:t>
            </a:r>
            <a:r>
              <a:rPr lang="en-US" sz="1800" kern="0" dirty="0" err="1" smtClean="0">
                <a:solidFill>
                  <a:schemeClr val="tx1"/>
                </a:solidFill>
              </a:rPr>
              <a:t>Aqqol</a:t>
            </a:r>
            <a:endParaRPr lang="en-US" sz="1800" kern="0" dirty="0" smtClean="0">
              <a:solidFill>
                <a:schemeClr val="tx1"/>
              </a:solidFill>
            </a:endParaRPr>
          </a:p>
          <a:p>
            <a:pPr marL="800100" lvl="2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1800" kern="0" dirty="0" err="1" smtClean="0">
                <a:solidFill>
                  <a:schemeClr val="tx1"/>
                </a:solidFill>
              </a:rPr>
              <a:t>WWa</a:t>
            </a:r>
            <a:r>
              <a:rPr lang="en-US" sz="1800" kern="0" dirty="0" smtClean="0">
                <a:solidFill>
                  <a:schemeClr val="tx1"/>
                </a:solidFill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</a:rPr>
              <a:t>alwoqt</a:t>
            </a:r>
            <a:r>
              <a:rPr lang="en-US" sz="1800" kern="0" dirty="0" smtClean="0">
                <a:solidFill>
                  <a:schemeClr val="tx1"/>
                </a:solidFill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</a:rPr>
              <a:t>tjaqa</a:t>
            </a:r>
            <a:endParaRPr lang="en-US" sz="1800" kern="0" dirty="0" smtClean="0">
              <a:solidFill>
                <a:schemeClr val="tx1"/>
              </a:solidFill>
            </a:endParaRPr>
          </a:p>
          <a:p>
            <a:pPr marL="0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kern="0" dirty="0" err="1" smtClean="0">
                <a:solidFill>
                  <a:schemeClr val="tx1"/>
                </a:solidFill>
              </a:rPr>
              <a:t>wanakab</a:t>
            </a:r>
            <a:r>
              <a:rPr lang="en-US" sz="2400" kern="0" dirty="0" smtClean="0">
                <a:solidFill>
                  <a:schemeClr val="tx1"/>
                </a:solidFill>
              </a:rPr>
              <a:t> Ba6k </a:t>
            </a:r>
            <a:r>
              <a:rPr lang="en-US" sz="2400" kern="0" dirty="0" err="1" smtClean="0">
                <a:solidFill>
                  <a:schemeClr val="tx1"/>
                </a:solidFill>
              </a:rPr>
              <a:t>tqanqotoononk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vqow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ovvaq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bavaloqwant</a:t>
            </a:r>
            <a:r>
              <a:rPr lang="en-US" sz="2400" kern="0" dirty="0" smtClean="0">
                <a:solidFill>
                  <a:schemeClr val="tx1"/>
                </a:solidFill>
              </a:rPr>
              <a:t> to </a:t>
            </a:r>
            <a:r>
              <a:rPr lang="en-US" sz="2400" kern="0" dirty="0" err="1" smtClean="0">
                <a:solidFill>
                  <a:schemeClr val="tx1"/>
                </a:solidFill>
              </a:rPr>
              <a:t>qoC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woba</a:t>
            </a:r>
            <a:endParaRPr lang="en-US" sz="2400" kern="0" dirty="0" smtClean="0">
              <a:solidFill>
                <a:schemeClr val="tx1"/>
              </a:solidFill>
            </a:endParaRPr>
          </a:p>
          <a:p>
            <a:pPr marL="0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kern="0" dirty="0" err="1" smtClean="0">
                <a:solidFill>
                  <a:schemeClr val="tx1"/>
                </a:solidFill>
              </a:rPr>
              <a:t>qoknovocant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qqokqaqq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wotj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WWa</a:t>
            </a:r>
            <a:endParaRPr lang="en-US" sz="2400" kern="0" dirty="0" smtClean="0">
              <a:solidFill>
                <a:schemeClr val="tx1"/>
              </a:solidFill>
            </a:endParaRPr>
          </a:p>
          <a:p>
            <a:pPr marL="0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kern="0" dirty="0" err="1" smtClean="0">
                <a:solidFill>
                  <a:schemeClr val="tx1"/>
                </a:solidFill>
              </a:rPr>
              <a:t>vocuqonk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qoknovocant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cyclaq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</a:rPr>
              <a:t>on </a:t>
            </a:r>
            <a:r>
              <a:rPr lang="en-US" sz="2400" kern="0" dirty="0" err="1" smtClean="0">
                <a:solidFill>
                  <a:schemeClr val="tx1"/>
                </a:solidFill>
              </a:rPr>
              <a:t>bavaloqonk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qoqalona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ov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jCq</a:t>
            </a:r>
            <a:r>
              <a:rPr lang="en-US" sz="2400" kern="0" dirty="0" smtClean="0">
                <a:solidFill>
                  <a:schemeClr val="tx1"/>
                </a:solidFill>
              </a:rPr>
              <a:t>-</a:t>
            </a:r>
            <a:r>
              <a:rPr lang="en-US" sz="2400" kern="0" dirty="0" smtClean="0">
                <a:solidFill>
                  <a:schemeClr val="tx1"/>
                </a:solidFill>
              </a:rPr>
              <a:t>	</a:t>
            </a:r>
            <a:r>
              <a:rPr lang="en-US" sz="2400" kern="0" dirty="0" smtClean="0">
                <a:solidFill>
                  <a:schemeClr val="tx1"/>
                </a:solidFill>
              </a:rPr>
              <a:t>La </a:t>
            </a:r>
            <a:r>
              <a:rPr lang="en-US" sz="2400" kern="0" dirty="0" err="1" smtClean="0">
                <a:solidFill>
                  <a:schemeClr val="tx1"/>
                </a:solidFill>
              </a:rPr>
              <a:t>wotj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Coqco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anb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</a:rPr>
              <a:t>qaqtnaqq</a:t>
            </a:r>
            <a:endParaRPr lang="en-US" sz="2400" kern="0" dirty="0" smtClean="0">
              <a:solidFill>
                <a:schemeClr val="tx1"/>
              </a:solidFill>
            </a:endParaRPr>
          </a:p>
          <a:p>
            <a:pPr marL="0" indent="-457200" defTabSz="44926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E7E"/>
              </a:buClr>
              <a:buSzPct val="100000"/>
              <a:buBlip>
                <a:blip r:embed="rId2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OSS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OSS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118379</TotalTime>
  <Words>2365</Words>
  <Application>Microsoft Office PowerPoint</Application>
  <PresentationFormat>On-screen Show (4:3)</PresentationFormat>
  <Paragraphs>474</Paragraphs>
  <Slides>51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Presentation1</vt:lpstr>
      <vt:lpstr>Custom Design</vt:lpstr>
      <vt:lpstr>VOSS Blue</vt:lpstr>
      <vt:lpstr>VOSS White</vt:lpstr>
      <vt:lpstr>PowerPoint Presentation</vt:lpstr>
      <vt:lpstr>Akanba</vt:lpstr>
      <vt:lpstr>Naw aUbq baqloyab (cuwulatova)</vt:lpstr>
      <vt:lpstr>Aqqol 2014 Ytb vonancoalq – Actualq</vt:lpstr>
      <vt:lpstr>Coqco</vt:lpstr>
      <vt:lpstr>Naw buqonaqq</vt:lpstr>
      <vt:lpstr>Oqbaq Covaqaka – vY2014</vt:lpstr>
      <vt:lpstr>qtavv Uqbata</vt:lpstr>
      <vt:lpstr>qaqtnaq Uqbataq</vt:lpstr>
      <vt:lpstr>qtqatakoc qaqtnaqq</vt:lpstr>
      <vt:lpstr>jokjlokjtab qaqtnaq – Woqlb Woba tacjnoloky</vt:lpstr>
      <vt:lpstr>Ba6k</vt:lpstr>
      <vt:lpstr>qtavv Uqbata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qtavv Uqbata</vt:lpstr>
      <vt:lpstr>    quwwaqy</vt:lpstr>
      <vt:lpstr>wax avantq (by quaqtaq/wontj)</vt:lpstr>
      <vt:lpstr>wax avantq total (cuwulatova)</vt:lpstr>
      <vt:lpstr>Cuqqantly Actova qqojact quwwaqy</vt:lpstr>
      <vt:lpstr>Cuqtowaq Actovatoonq</vt:lpstr>
      <vt:lpstr>tqaononk balovaqy</vt:lpstr>
      <vt:lpstr>VOqq-4-UC</vt:lpstr>
      <vt:lpstr>qtavv Uqbata</vt:lpstr>
      <vt:lpstr>VOqq 8.X quqtaononk</vt:lpstr>
      <vt:lpstr>Cuqqant 8.X anjancawant Backlok</vt:lpstr>
      <vt:lpstr>jCq 8.X qtatuq/qlanq</vt:lpstr>
      <vt:lpstr>VOqq-4-UC</vt:lpstr>
      <vt:lpstr>VOqq-4-UC</vt:lpstr>
      <vt:lpstr>qtavv Uqbata</vt:lpstr>
      <vt:lpstr>VOqq-4-UC Uqbata</vt:lpstr>
      <vt:lpstr>VOqq-4-UC Uqbata</vt:lpstr>
      <vt:lpstr>aaqly voalb tqoalq anb qollout</vt:lpstr>
      <vt:lpstr>Wjat’q Naxt?</vt:lpstr>
      <vt:lpstr>bavaloqwant – VOqq 8.X</vt:lpstr>
      <vt:lpstr>QA - vocuq aqaaq</vt:lpstr>
      <vt:lpstr>quqqoqt</vt:lpstr>
      <vt:lpstr>quqqoqt</vt:lpstr>
      <vt:lpstr>qtavv Uqbata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VisionOSS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VOSS Background</dc:title>
  <dc:creator>Christopher May</dc:creator>
  <cp:lastModifiedBy>Administrator</cp:lastModifiedBy>
  <cp:revision>2616</cp:revision>
  <cp:lastPrinted>2012-09-19T02:02:16Z</cp:lastPrinted>
  <dcterms:created xsi:type="dcterms:W3CDTF">2008-10-02T04:24:03Z</dcterms:created>
  <dcterms:modified xsi:type="dcterms:W3CDTF">2014-09-11T13:26:51Z</dcterms:modified>
</cp:coreProperties>
</file>