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C5E0-F9FD-482E-A58D-B6DB6EA87F99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4982-F7F4-431C-9873-2E6B64D77B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39750" y="333375"/>
          <a:ext cx="7848600" cy="5232400"/>
        </p:xfrm>
        <a:graphic>
          <a:graphicData uri="http://schemas.openxmlformats.org/presentationml/2006/ole">
            <p:oleObj spid="_x0000_s1026" r:id="rId3" imgW="2551055" imgH="2551055" progId="AugerScan.Document">
              <p:embed/>
            </p:oleObj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55650" y="5516563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>
                <a:cs typeface="Times New Roman" pitchFamily="18" charset="0"/>
              </a:rPr>
              <a:t>Оже-спектр монослоя образца 5 в точке 1</a:t>
            </a:r>
            <a:endParaRPr lang="ru-RU" sz="240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AugerScan.Document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ATTO</dc:creator>
  <cp:lastModifiedBy>ATTO</cp:lastModifiedBy>
  <cp:revision>1</cp:revision>
  <dcterms:created xsi:type="dcterms:W3CDTF">2014-02-01T15:04:28Z</dcterms:created>
  <dcterms:modified xsi:type="dcterms:W3CDTF">2014-02-01T15:05:26Z</dcterms:modified>
</cp:coreProperties>
</file>