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00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14702-DFBA-4E92-BC31-D0C0C607055C}" type="datetimeFigureOut">
              <a:rPr lang="es-CL" smtClean="0"/>
              <a:pPr/>
              <a:t>19/03/2013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57CA4-32C5-4B9B-8188-F3AC2BCE7B8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79416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57CA4-32C5-4B9B-8188-F3AC2BCE7B83}" type="slidenum">
              <a:rPr lang="es-CL" smtClean="0"/>
              <a:pPr/>
              <a:t>1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19/03/2013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19/03/2013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364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</TotalTime>
  <Words>1</Words>
  <Application>Microsoft Office PowerPoint</Application>
  <PresentationFormat>Presentación en pantalla (4:3)</PresentationFormat>
  <Paragraphs>1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Loreto Carrasco G.</dc:creator>
  <cp:lastModifiedBy>carla.sepulveda</cp:lastModifiedBy>
  <cp:revision>116</cp:revision>
  <dcterms:modified xsi:type="dcterms:W3CDTF">2013-03-19T16:47:45Z</dcterms:modified>
</cp:coreProperties>
</file>