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F732-4B3D-40E3-A036-B7DC41B8D368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39A8-294C-4E69-BAF9-5D17502032DE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Hola como estás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Esto es una prueba de lo que sucede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Esto también es para </a:t>
            </a:r>
            <a:r>
              <a:rPr lang="es-MX" dirty="0" err="1" smtClean="0"/>
              <a:t>porbar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Sólo es para probar que al abrirse en </a:t>
            </a:r>
            <a:r>
              <a:rPr lang="es-MX" dirty="0" err="1" smtClean="0"/>
              <a:t>impress</a:t>
            </a:r>
            <a:r>
              <a:rPr lang="es-MX" dirty="0" smtClean="0"/>
              <a:t>, cambia el tamaño de la fuente.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Hola como estás</vt:lpstr>
      <vt:lpstr>Esto también es para porbar</vt:lpstr>
    </vt:vector>
  </TitlesOfParts>
  <Company>Pemex Gas y Petroquimica Basica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 como estás</dc:title>
  <dc:creator>ismael</dc:creator>
  <cp:lastModifiedBy>ismael</cp:lastModifiedBy>
  <cp:revision>1</cp:revision>
  <dcterms:created xsi:type="dcterms:W3CDTF">2013-12-10T18:40:04Z</dcterms:created>
  <dcterms:modified xsi:type="dcterms:W3CDTF">2013-12-10T18:41:00Z</dcterms:modified>
</cp:coreProperties>
</file>