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Default Extension="jpeg" ContentType="image/jpeg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presProps.xml" ContentType="application/vnd.openxmlformats-officedocument.presentationml.pres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
<Relationship Id="rId20" Type="http://schemas.openxmlformats.org/officeDocument/2006/relationships/theme" Target="theme/theme1.xml"/>
<Relationship Id="rId21" Type="http://schemas.openxmlformats.org/officeDocument/2006/relationships/tableStyles" Target="tableStyles.xml"/>
<Relationship Id="rId17" Type="http://schemas.openxmlformats.org/officeDocument/2006/relationships/printerSettings" Target="printerSettings/printerSettings1.bin"/>
<Relationship Id="rId18" Type="http://schemas.openxmlformats.org/officeDocument/2006/relationships/presProps" Target="presProps.xml"/>
<Relationship Id="rId19" Type="http://schemas.openxmlformats.org/officeDocument/2006/relationships/viewProps" Target="viewProps.xml"/>
<Relationship Id="rId1" Type="http://schemas.openxmlformats.org/officeDocument/2006/relationships/slideMaster" Target="slideMasters/slideMaster1.xml"/>
<Relationship Id="rId2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0C6F-2DB0-4525-AD25-2F17BF3AEE84}" type="datetimeFigureOut">
              <a:rPr lang="is-IS" smtClean="0"/>
              <a:pPr/>
              <a:t>2/25/14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5979-7648-4A50-8B03-D9CF1246C532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812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30C6F-2DB0-4525-AD25-2F17BF3AEE84}" type="datetimeFigureOut">
              <a:rPr lang="is-IS" smtClean="0"/>
              <a:pPr/>
              <a:t>2/25/14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5979-7648-4A50-8B03-D9CF1246C532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718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/>
</Relationships>
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63888" y="732728"/>
            <a:ext cx="5148064" cy="5504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is-IS" sz="4000" dirty="0">
                <a:ea typeface="Calibri"/>
                <a:cs typeface="Times New Roman"/>
              </a:rPr>
              <a:t>Lorem ipsum</a:t>
            </a:r>
            <a:endParaRPr lang="is-IS" sz="1000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is-IS" b="1" dirty="0">
                <a:ea typeface="Calibri"/>
                <a:cs typeface="Times New Roman"/>
              </a:rPr>
              <a:t>dolor sit amet, consectetur adipiscing elit.</a:t>
            </a:r>
            <a:endParaRPr lang="is-IS" sz="1000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Bef>
                <a:spcPts val="3600"/>
              </a:spcBef>
              <a:spcAft>
                <a:spcPts val="1000"/>
              </a:spcAft>
            </a:pPr>
            <a:endParaRPr lang="is-IS" sz="2000" dirty="0" smtClean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Bef>
                <a:spcPts val="3600"/>
              </a:spcBef>
              <a:spcAft>
                <a:spcPts val="1000"/>
              </a:spcAft>
            </a:pPr>
            <a:endParaRPr lang="is-IS" sz="2000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Bef>
                <a:spcPts val="3600"/>
              </a:spcBef>
              <a:spcAft>
                <a:spcPts val="1000"/>
              </a:spcAft>
            </a:pPr>
            <a:endParaRPr lang="is-IS" sz="2000" dirty="0" smtClean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Bef>
                <a:spcPts val="3600"/>
              </a:spcBef>
              <a:spcAft>
                <a:spcPts val="1000"/>
              </a:spcAft>
            </a:pPr>
            <a:r>
              <a:rPr lang="is-IS" sz="2000" dirty="0" smtClean="0">
                <a:ea typeface="Calibri"/>
                <a:cs typeface="Times New Roman"/>
              </a:rPr>
              <a:t>Donec a diam lectus.</a:t>
            </a:r>
            <a:endParaRPr lang="is-IS" sz="1000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is-IS" sz="2000" dirty="0">
                <a:ea typeface="Calibri"/>
                <a:cs typeface="Times New Roman"/>
              </a:rPr>
              <a:t>Sed sit amet ipsum mauris.</a:t>
            </a:r>
            <a:endParaRPr lang="is-IS" sz="1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66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5062</TotalTime>
  <Words>533</Words>
  <Application>Microsoft Macintosh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kleos</dc:creator>
  <cp:lastModifiedBy>Egill Skulason</cp:lastModifiedBy>
  <cp:revision>15</cp:revision>
  <dcterms:created xsi:type="dcterms:W3CDTF">2014-02-25T10:28:57Z</dcterms:created>
  <dcterms:modified xsi:type="dcterms:W3CDTF">2014-02-25T10:51:50Z</dcterms:modified>
</cp:coreProperties>
</file>