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2.png" ContentType="image/png"/>
  <Override PartName="/ppt/media/image6.png" ContentType="image/png"/>
  <Override PartName="/ppt/media/image3.png" ContentType="image/png"/>
  <Override PartName="/ppt/media/image7.jpeg" ContentType="image/jpeg"/>
  <Override PartName="/ppt/media/image5.png" ContentType="image/pn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0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095120" y="817560"/>
            <a:ext cx="6964920" cy="12024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463040" y="2119320"/>
            <a:ext cx="6195960" cy="1718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1463040" y="4001400"/>
            <a:ext cx="6195960" cy="1718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095120" y="817560"/>
            <a:ext cx="6964920" cy="12024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463040" y="2119320"/>
            <a:ext cx="3023280" cy="1718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37520" y="2119320"/>
            <a:ext cx="3023280" cy="1718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37520" y="4001400"/>
            <a:ext cx="3023280" cy="1718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1463040" y="4001400"/>
            <a:ext cx="3023280" cy="1718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095120" y="817560"/>
            <a:ext cx="6964920" cy="12024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1463040" y="2119320"/>
            <a:ext cx="3023280" cy="1718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637520" y="2119320"/>
            <a:ext cx="3023280" cy="1718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8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072040" y="4001400"/>
            <a:ext cx="2153880" cy="1718640"/>
          </a:xfrm>
          <a:prstGeom prst="rect">
            <a:avLst/>
          </a:prstGeom>
          <a:ln>
            <a:noFill/>
          </a:ln>
        </p:spPr>
      </p:pic>
      <p:pic>
        <p:nvPicPr>
          <p:cNvPr descr="" id="39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897560" y="4001400"/>
            <a:ext cx="2153880" cy="17186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095120" y="817560"/>
            <a:ext cx="6964920" cy="12024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1463040" y="2119320"/>
            <a:ext cx="6195960" cy="36039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095120" y="817560"/>
            <a:ext cx="6964920" cy="12024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1463040" y="2119320"/>
            <a:ext cx="6195960" cy="3603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095120" y="817560"/>
            <a:ext cx="6964920" cy="12024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1463040" y="2119320"/>
            <a:ext cx="3023280" cy="3603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37520" y="2119320"/>
            <a:ext cx="3023280" cy="3603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095120" y="817560"/>
            <a:ext cx="6964920" cy="12024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1095120" y="817560"/>
            <a:ext cx="6964920" cy="49053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095120" y="817560"/>
            <a:ext cx="6964920" cy="12024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1463040" y="2119320"/>
            <a:ext cx="3023280" cy="1718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1463040" y="4001400"/>
            <a:ext cx="3023280" cy="1718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37520" y="2119320"/>
            <a:ext cx="3023280" cy="3603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095120" y="817560"/>
            <a:ext cx="6964920" cy="12024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1463040" y="2119320"/>
            <a:ext cx="6195960" cy="36039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095120" y="817560"/>
            <a:ext cx="6964920" cy="12024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1463040" y="2119320"/>
            <a:ext cx="3023280" cy="3603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37520" y="2119320"/>
            <a:ext cx="3023280" cy="1718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37520" y="4001400"/>
            <a:ext cx="3023280" cy="1718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095120" y="817560"/>
            <a:ext cx="6964920" cy="12024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463040" y="2119320"/>
            <a:ext cx="3023280" cy="1718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37520" y="2119320"/>
            <a:ext cx="3023280" cy="1718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1463040" y="4001400"/>
            <a:ext cx="6195600" cy="1718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095120" y="817560"/>
            <a:ext cx="6964920" cy="12024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463040" y="2119320"/>
            <a:ext cx="6195960" cy="1718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1463040" y="4001400"/>
            <a:ext cx="6195960" cy="1718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095120" y="817560"/>
            <a:ext cx="6964920" cy="12024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1463040" y="2119320"/>
            <a:ext cx="3023280" cy="1718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37520" y="2119320"/>
            <a:ext cx="3023280" cy="1718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637520" y="4001400"/>
            <a:ext cx="3023280" cy="1718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1463040" y="4001400"/>
            <a:ext cx="3023280" cy="1718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095120" y="817560"/>
            <a:ext cx="6964920" cy="12024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463040" y="2119320"/>
            <a:ext cx="3023280" cy="1718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637520" y="2119320"/>
            <a:ext cx="3023280" cy="1718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78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072040" y="4001400"/>
            <a:ext cx="2153880" cy="1718640"/>
          </a:xfrm>
          <a:prstGeom prst="rect">
            <a:avLst/>
          </a:prstGeom>
          <a:ln>
            <a:noFill/>
          </a:ln>
        </p:spPr>
      </p:pic>
      <p:pic>
        <p:nvPicPr>
          <p:cNvPr descr="" id="79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897560" y="4001400"/>
            <a:ext cx="2153880" cy="17186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095120" y="817560"/>
            <a:ext cx="6964920" cy="12024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1463040" y="2119320"/>
            <a:ext cx="6195960" cy="3603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095120" y="817560"/>
            <a:ext cx="6964920" cy="12024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1463040" y="2119320"/>
            <a:ext cx="3023280" cy="3603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37520" y="2119320"/>
            <a:ext cx="3023280" cy="3603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095120" y="817560"/>
            <a:ext cx="6964920" cy="12024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095120" y="817560"/>
            <a:ext cx="6964920" cy="49053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095120" y="817560"/>
            <a:ext cx="6964920" cy="12024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463040" y="2119320"/>
            <a:ext cx="3023280" cy="1718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1463040" y="4001400"/>
            <a:ext cx="3023280" cy="1718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37520" y="2119320"/>
            <a:ext cx="3023280" cy="3603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095120" y="817560"/>
            <a:ext cx="6964920" cy="12024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463040" y="2119320"/>
            <a:ext cx="3023280" cy="3603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37520" y="2119320"/>
            <a:ext cx="3023280" cy="1718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37520" y="4001400"/>
            <a:ext cx="3023280" cy="1718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095120" y="817560"/>
            <a:ext cx="6964920" cy="12024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463040" y="2119320"/>
            <a:ext cx="3023280" cy="1718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37520" y="2119320"/>
            <a:ext cx="3023280" cy="1718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1463040" y="4001400"/>
            <a:ext cx="6195600" cy="1718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4572000" y="6553080"/>
            <a:ext cx="4495320" cy="304560"/>
          </a:xfrm>
          <a:prstGeom prst="rect">
            <a:avLst/>
          </a:prstGeom>
          <a:noFill/>
          <a:ln>
            <a:noFill/>
          </a:ln>
        </p:spPr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1445040" y="2239560"/>
            <a:ext cx="6253560" cy="1361880"/>
          </a:xfrm>
          <a:prstGeom prst="rect">
            <a:avLst/>
          </a:prstGeom>
        </p:spPr>
        <p:txBody>
          <a:bodyPr anchor="b" bIns="45000" lIns="90000" rIns="90000" tIns="45000"/>
          <a:p>
            <a:pPr algn="ctr">
              <a:lnSpc>
                <a:spcPct val="100000"/>
              </a:lnSpc>
            </a:pPr>
            <a:r>
              <a:rPr lang="en-US" sz="4000">
                <a:solidFill>
                  <a:srgbClr val="000000"/>
                </a:solidFill>
                <a:latin typeface="Constantia"/>
              </a:rPr>
              <a:t>Click to edit Master title style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1456200" y="3725280"/>
            <a:ext cx="6231240" cy="130932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25000"/>
              <a:buFont typeface="StarSymbol"/>
              <a:buChar char=""/>
            </a:pPr>
            <a:r>
              <a:rPr lang="en-US" sz="2000">
                <a:solidFill>
                  <a:srgbClr val="073e87"/>
                </a:solidFill>
                <a:latin typeface="Franklin Gothic Book"/>
              </a:rPr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 sz="2000">
                <a:solidFill>
                  <a:srgbClr val="073e87"/>
                </a:solidFill>
                <a:latin typeface="Franklin Gothic Book"/>
              </a:rPr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 sz="2000">
                <a:solidFill>
                  <a:srgbClr val="073e87"/>
                </a:solidFill>
                <a:latin typeface="Franklin Gothic Book"/>
              </a:rPr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 sz="2000">
                <a:solidFill>
                  <a:srgbClr val="073e87"/>
                </a:solidFill>
                <a:latin typeface="Franklin Gothic Book"/>
              </a:rPr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 sz="2000">
                <a:solidFill>
                  <a:srgbClr val="073e87"/>
                </a:solidFill>
                <a:latin typeface="Franklin Gothic Book"/>
              </a:rPr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 sz="2000">
                <a:solidFill>
                  <a:srgbClr val="073e87"/>
                </a:solidFill>
                <a:latin typeface="Franklin Gothic Book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2000">
                <a:solidFill>
                  <a:srgbClr val="073e87"/>
                </a:solidFill>
                <a:latin typeface="Franklin Gothic Book"/>
              </a:rPr>
              <a:t>Seventh Outline LevelClick to edit Master text styles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6454440" y="5809320"/>
            <a:ext cx="1213560" cy="36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Franklin Gothic Book"/>
              </a:rPr>
              <a:t>10/26/13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ftr"/>
          </p:nvPr>
        </p:nvSpPr>
        <p:spPr>
          <a:xfrm>
            <a:off x="914400" y="5809320"/>
            <a:ext cx="5539680" cy="36468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>
            <a:off x="7670160" y="5809320"/>
            <a:ext cx="553680" cy="36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E079FCFB-4D24-4994-8939-72812B77C792}" type="slidenum">
              <a:rPr lang="en-US">
                <a:solidFill>
                  <a:srgbClr val="000000"/>
                </a:solidFill>
                <a:latin typeface="Franklin Gothic Book"/>
              </a:rPr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4572000" y="6553080"/>
            <a:ext cx="4495320" cy="3045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900">
                <a:solidFill>
                  <a:srgbClr val="000000"/>
                </a:solidFill>
                <a:latin typeface="Franklin Gothic Book"/>
              </a:rPr>
              <a:t>Copyright notice</a:t>
            </a:r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title"/>
          </p:nvPr>
        </p:nvSpPr>
        <p:spPr>
          <a:xfrm>
            <a:off x="1095120" y="817560"/>
            <a:ext cx="6964920" cy="12020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onstantia"/>
              </a:rPr>
              <a:t>Click to edit Master title style</a:t>
            </a:r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1463040" y="2119320"/>
            <a:ext cx="6195960" cy="360360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25000"/>
              <a:buFont typeface="StarSymbol"/>
              <a:buChar char=""/>
            </a:pPr>
            <a:r>
              <a:rPr lang="en-US" sz="2400">
                <a:solidFill>
                  <a:srgbClr val="000000"/>
                </a:solidFill>
                <a:latin typeface="Franklin Gothic Book"/>
              </a:rPr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 sz="2400">
                <a:solidFill>
                  <a:srgbClr val="000000"/>
                </a:solidFill>
                <a:latin typeface="Franklin Gothic Book"/>
              </a:rPr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 sz="2400">
                <a:solidFill>
                  <a:srgbClr val="000000"/>
                </a:solidFill>
                <a:latin typeface="Franklin Gothic Book"/>
              </a:rPr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 sz="2400">
                <a:solidFill>
                  <a:srgbClr val="000000"/>
                </a:solidFill>
                <a:latin typeface="Franklin Gothic Book"/>
              </a:rPr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 sz="2400">
                <a:solidFill>
                  <a:srgbClr val="000000"/>
                </a:solidFill>
                <a:latin typeface="Franklin Gothic Book"/>
              </a:rPr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 sz="2400">
                <a:solidFill>
                  <a:srgbClr val="000000"/>
                </a:solidFill>
                <a:latin typeface="Franklin Gothic Book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25000"/>
              <a:buFont typeface="Brush Script MT"/>
              <a:buChar char="O"/>
            </a:pPr>
            <a:r>
              <a:rPr lang="en-US" sz="2400">
                <a:solidFill>
                  <a:srgbClr val="000000"/>
                </a:solidFill>
                <a:latin typeface="Franklin Gothic Book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SzPct val="25000"/>
              <a:buFont typeface="Brush Script MT"/>
              <a:buChar char="O"/>
            </a:pPr>
            <a:r>
              <a:rPr lang="en-US" sz="2200">
                <a:solidFill>
                  <a:srgbClr val="000000"/>
                </a:solidFill>
                <a:latin typeface="Franklin Gothic Book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SzPct val="25000"/>
              <a:buFont typeface="Brush Script MT"/>
              <a:buChar char="O"/>
            </a:pPr>
            <a:r>
              <a:rPr lang="en-US" sz="2000">
                <a:solidFill>
                  <a:srgbClr val="000000"/>
                </a:solidFill>
                <a:latin typeface="Franklin Gothic Book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SzPct val="25000"/>
              <a:buFont typeface="Brush Script MT"/>
              <a:buChar char="O"/>
            </a:pPr>
            <a:r>
              <a:rPr lang="en-US">
                <a:solidFill>
                  <a:srgbClr val="000000"/>
                </a:solidFill>
                <a:latin typeface="Franklin Gothic Book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SzPct val="25000"/>
              <a:buFont typeface="Brush Script MT"/>
              <a:buChar char="O"/>
            </a:pPr>
            <a:r>
              <a:rPr lang="en-US" sz="1600">
                <a:solidFill>
                  <a:srgbClr val="000000"/>
                </a:solidFill>
                <a:latin typeface="Franklin Gothic Book"/>
              </a:rPr>
              <a:t>Fifth level</a:t>
            </a:r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dt"/>
          </p:nvPr>
        </p:nvSpPr>
        <p:spPr>
          <a:xfrm>
            <a:off x="6454440" y="5809320"/>
            <a:ext cx="1213560" cy="36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Franklin Gothic Book"/>
              </a:rPr>
              <a:t>10/26/13</a:t>
            </a:r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ftr"/>
          </p:nvPr>
        </p:nvSpPr>
        <p:spPr>
          <a:xfrm>
            <a:off x="914400" y="5809320"/>
            <a:ext cx="5539680" cy="36468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45" name="PlaceHolder 6"/>
          <p:cNvSpPr>
            <a:spLocks noGrp="1"/>
          </p:cNvSpPr>
          <p:nvPr>
            <p:ph type="sldNum"/>
          </p:nvPr>
        </p:nvSpPr>
        <p:spPr>
          <a:xfrm>
            <a:off x="7670160" y="5809320"/>
            <a:ext cx="553680" cy="36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5F76ABAA-2D7F-4E3C-9BF3-4F2EC04047BA}" type="slidenum">
              <a:rPr lang="en-US">
                <a:solidFill>
                  <a:srgbClr val="000000"/>
                </a:solidFill>
                <a:latin typeface="Franklin Gothic Book"/>
              </a:rPr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0" y="1600200"/>
            <a:ext cx="7467120" cy="3428640"/>
          </a:xfrm>
          <a:prstGeom prst="rect">
            <a:avLst/>
          </a:prstGeom>
          <a:gradFill>
            <a:gsLst>
              <a:gs pos="0">
                <a:srgbClr val="fdf2d9"/>
              </a:gs>
              <a:gs pos="100000">
                <a:srgbClr val="ffffff"/>
              </a:gs>
            </a:gsLst>
            <a:lin ang="5400000"/>
          </a:gradFill>
          <a:ln w="9360">
            <a:noFill/>
          </a:ln>
        </p:spPr>
      </p:sp>
      <p:sp>
        <p:nvSpPr>
          <p:cNvPr id="81" name="CustomShape 2"/>
          <p:cNvSpPr/>
          <p:nvPr/>
        </p:nvSpPr>
        <p:spPr>
          <a:xfrm>
            <a:off x="5638680" y="1219320"/>
            <a:ext cx="3809520" cy="3352320"/>
          </a:xfrm>
          <a:prstGeom prst="rect">
            <a:avLst/>
          </a:prstGeom>
          <a:gradFill>
            <a:gsLst>
              <a:gs pos="0">
                <a:srgbClr val="1b4171"/>
              </a:gs>
              <a:gs pos="100000">
                <a:srgbClr val="326aaf"/>
              </a:gs>
            </a:gsLst>
            <a:lin ang="0"/>
          </a:gradFill>
          <a:ln w="15840">
            <a:noFill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Franklin Gothic Book"/>
              </a:rPr>
              <a:t> </a:t>
            </a:r>
            <a:endParaRPr/>
          </a:p>
        </p:txBody>
      </p:sp>
      <p:sp>
        <p:nvSpPr>
          <p:cNvPr id="82" name="TextShape 3"/>
          <p:cNvSpPr txBox="1"/>
          <p:nvPr/>
        </p:nvSpPr>
        <p:spPr>
          <a:xfrm>
            <a:off x="838080" y="1752480"/>
            <a:ext cx="4266720" cy="21333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Franklin Gothic Book"/>
              </a:rPr>
              <a:t>Say something here.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83" name="TextShape 4"/>
          <p:cNvSpPr txBox="1"/>
          <p:nvPr/>
        </p:nvSpPr>
        <p:spPr>
          <a:xfrm>
            <a:off x="838080" y="533520"/>
            <a:ext cx="6964920" cy="9140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US" sz="3200">
                <a:solidFill>
                  <a:srgbClr val="546523"/>
                </a:solidFill>
                <a:latin typeface="Franklin Gothic Medium"/>
              </a:rPr>
              <a:t>Title</a:t>
            </a:r>
            <a:endParaRPr/>
          </a:p>
        </p:txBody>
      </p:sp>
      <p:pic>
        <p:nvPicPr>
          <p:cNvPr descr="" id="84" name="Picture 8"/>
          <p:cNvPicPr/>
          <p:nvPr/>
        </p:nvPicPr>
        <p:blipFill>
          <a:blip r:embed="rId1"/>
          <a:srcRect b="0" l="830475" r="0" t="0"/>
          <a:stretch>
            <a:fillRect/>
          </a:stretch>
        </p:blipFill>
        <p:spPr>
          <a:xfrm>
            <a:off x="5791320" y="1066680"/>
            <a:ext cx="3428640" cy="3329640"/>
          </a:xfrm>
          <a:prstGeom prst="rect">
            <a:avLst/>
          </a:prstGeom>
          <a:ln>
            <a:noFill/>
          </a:ln>
        </p:spPr>
      </p:pic>
    </p:spTree>
  </p:cSld>
  <p:transition spd="slow">
    <p:fade thruBlk="true"/>
  </p:transition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