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2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3139-0888-4C9F-BE8E-BDEA87AF69D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1670-CEC5-40BF-B355-76E832DC4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5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3139-0888-4C9F-BE8E-BDEA87AF69D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1670-CEC5-40BF-B355-76E832DC4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15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3139-0888-4C9F-BE8E-BDEA87AF69D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1670-CEC5-40BF-B355-76E832DC4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93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3139-0888-4C9F-BE8E-BDEA87AF69D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1670-CEC5-40BF-B355-76E832DC4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51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3139-0888-4C9F-BE8E-BDEA87AF69D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1670-CEC5-40BF-B355-76E832DC4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47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3139-0888-4C9F-BE8E-BDEA87AF69D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1670-CEC5-40BF-B355-76E832DC4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28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3139-0888-4C9F-BE8E-BDEA87AF69D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1670-CEC5-40BF-B355-76E832DC4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7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3139-0888-4C9F-BE8E-BDEA87AF69D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1670-CEC5-40BF-B355-76E832DC4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42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3139-0888-4C9F-BE8E-BDEA87AF69D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1670-CEC5-40BF-B355-76E832DC4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7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3139-0888-4C9F-BE8E-BDEA87AF69D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1670-CEC5-40BF-B355-76E832DC4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74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3139-0888-4C9F-BE8E-BDEA87AF69D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1670-CEC5-40BF-B355-76E832DC4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43139-0888-4C9F-BE8E-BDEA87AF69D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1670-CEC5-40BF-B355-76E832DC4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6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600200" y="1066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Testtext</a:t>
            </a:r>
            <a:r>
              <a:rPr lang="en-US" baseline="30000" smtClean="0"/>
              <a:t>Superscript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4219836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fstrba</dc:creator>
  <cp:lastModifiedBy>fstrba</cp:lastModifiedBy>
  <cp:revision>1</cp:revision>
  <dcterms:created xsi:type="dcterms:W3CDTF">2013-10-07T08:59:17Z</dcterms:created>
  <dcterms:modified xsi:type="dcterms:W3CDTF">2013-10-07T09:01:21Z</dcterms:modified>
</cp:coreProperties>
</file>