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5" r:id="rId2"/>
  </p:sldIdLst>
  <p:sldSz cx="9144000" cy="6858000" type="letter"/>
  <p:notesSz cx="6946900" cy="9220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428C8A"/>
    <a:srgbClr val="7575FF"/>
    <a:srgbClr val="6666FF"/>
    <a:srgbClr val="FFCC00"/>
    <a:srgbClr val="D00023"/>
    <a:srgbClr val="993300"/>
    <a:srgbClr val="CB3300"/>
    <a:srgbClr val="66CC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5" autoAdjust="0"/>
    <p:restoredTop sz="99032" autoAdjust="0"/>
  </p:normalViewPr>
  <p:slideViewPr>
    <p:cSldViewPr>
      <p:cViewPr varScale="1">
        <p:scale>
          <a:sx n="95" d="100"/>
          <a:sy n="95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12" d="100"/>
          <a:sy n="112" d="100"/>
        </p:scale>
        <p:origin x="-1728" y="2664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1" descr="BKG-12x-Rules.jpg"/>
          <p:cNvPicPr>
            <a:picLocks noChangeAspect="1"/>
          </p:cNvPicPr>
          <p:nvPr/>
        </p:nvPicPr>
        <p:blipFill>
          <a:blip r:embed="rId2"/>
          <a:srcRect l="24028" t="92223"/>
          <a:stretch>
            <a:fillRect/>
          </a:stretch>
        </p:blipFill>
        <p:spPr bwMode="auto">
          <a:xfrm>
            <a:off x="0" y="8686800"/>
            <a:ext cx="694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9750" y="76200"/>
            <a:ext cx="30114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grpSp>
        <p:nvGrpSpPr>
          <p:cNvPr id="76807" name="Group 25"/>
          <p:cNvGrpSpPr>
            <a:grpSpLocks/>
          </p:cNvGrpSpPr>
          <p:nvPr/>
        </p:nvGrpSpPr>
        <p:grpSpPr bwMode="auto">
          <a:xfrm>
            <a:off x="3460750" y="8880475"/>
            <a:ext cx="2451100" cy="327025"/>
            <a:chOff x="2445" y="4095"/>
            <a:chExt cx="1524" cy="204"/>
          </a:xfrm>
        </p:grpSpPr>
        <p:sp>
          <p:nvSpPr>
            <p:cNvPr id="65562" name="Text Box 26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Mentor </a:t>
              </a:r>
              <a:r>
                <a:rPr lang="en-US" sz="700" dirty="0">
                  <a:solidFill>
                    <a:schemeClr val="bg2"/>
                  </a:solidFill>
                </a:rPr>
                <a:t>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463550" y="8980956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 defTabSz="923925"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Your Initials, Presentation Title, Month Year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3"/>
          </p:nvPr>
        </p:nvSpPr>
        <p:spPr>
          <a:xfrm>
            <a:off x="0" y="8980956"/>
            <a:ext cx="463346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2BC424D-003F-4F60-9028-6437F3764404}" type="slidenum">
              <a:rPr lang="en-US" sz="800" smtClean="0"/>
              <a:pPr algn="ctr"/>
              <a:t>‹Nr.›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1800171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461963"/>
            <a:ext cx="4148138" cy="311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3611563"/>
            <a:ext cx="555625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pic>
        <p:nvPicPr>
          <p:cNvPr id="59400" name="Picture 17" descr="bar a sh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550" y="8870950"/>
            <a:ext cx="343535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402" name="Group 24"/>
          <p:cNvGrpSpPr>
            <a:grpSpLocks/>
          </p:cNvGrpSpPr>
          <p:nvPr/>
        </p:nvGrpSpPr>
        <p:grpSpPr bwMode="auto">
          <a:xfrm>
            <a:off x="3381375" y="8880475"/>
            <a:ext cx="2451100" cy="327025"/>
            <a:chOff x="2445" y="4095"/>
            <a:chExt cx="1524" cy="204"/>
          </a:xfrm>
        </p:grpSpPr>
        <p:sp>
          <p:nvSpPr>
            <p:cNvPr id="67609" name="Text Box 25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</a:t>
              </a:r>
              <a:r>
                <a:rPr lang="en-US" sz="700" dirty="0">
                  <a:solidFill>
                    <a:schemeClr val="bg2"/>
                  </a:solidFill>
                </a:rPr>
                <a:t>Mentor 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pic>
        <p:nvPicPr>
          <p:cNvPr id="59403" name="Picture 12" descr="MGC-Logo_Black-7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5838" y="8951913"/>
            <a:ext cx="7112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469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600" rIns="92382" bIns="45720" numCol="1" anchor="t" anchorCtr="1" compatLnSpc="1">
            <a:prstTxWarp prst="textNoShape">
              <a:avLst/>
            </a:prstTxWarp>
          </a:bodyPr>
          <a:lstStyle>
            <a:lvl1pPr algn="ctr" defTabSz="923925">
              <a:defRPr sz="9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0" y="8988270"/>
            <a:ext cx="466344" cy="230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/>
            </a:lvl1pPr>
          </a:lstStyle>
          <a:p>
            <a:fld id="{4EF60D13-6827-4DE5-BBDB-189D9C1C94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"/>
          </p:nvPr>
        </p:nvSpPr>
        <p:spPr>
          <a:xfrm>
            <a:off x="474728" y="8988270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r>
              <a:rPr lang="en-US" smtClean="0"/>
              <a:t>Your Initials, Presentation Title, 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509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228600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2936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636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979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3223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6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Pyxis Custom IC Design Platform CC 250913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89765-5485-4130-8525-AA8B12692EF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16038"/>
            <a:ext cx="9144000" cy="5070475"/>
          </a:xfrm>
        </p:spPr>
        <p:txBody>
          <a:bodyPr/>
          <a:lstStyle>
            <a:lvl1pPr>
              <a:spcBef>
                <a:spcPts val="850"/>
              </a:spcBef>
              <a:defRPr/>
            </a:lvl1pPr>
            <a:lvl4pPr>
              <a:defRPr/>
            </a:lvl4pPr>
            <a:lvl5pPr>
              <a:buFont typeface="Arial" pitchFamily="34" charset="0"/>
              <a:buChar char="•"/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16038"/>
            <a:ext cx="91440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999" y="6626225"/>
            <a:ext cx="521208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Pyxis Custom IC Design Platform CC 250913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B4689765-5485-4130-8525-AA8B12692EF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5653088" y="6619876"/>
            <a:ext cx="1447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228600"/>
          <a:lstStyle/>
          <a:p>
            <a:pPr>
              <a:spcBef>
                <a:spcPct val="50000"/>
              </a:spcBef>
              <a:defRPr/>
            </a:pPr>
            <a:endParaRPr lang="en-US" sz="800" b="1" dirty="0">
              <a:solidFill>
                <a:schemeClr val="tx2"/>
              </a:solidFill>
              <a:cs typeface="ＭＳ Ｐゴシック" pitchFamily="-11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428C8A"/>
        </a:buClr>
        <a:buSzPct val="80000"/>
        <a:buFont typeface="Wingdings" pitchFamily="-112" charset="2"/>
        <a:buChar char="n"/>
        <a:defRPr sz="2400">
          <a:solidFill>
            <a:schemeClr val="tx2"/>
          </a:solidFill>
          <a:latin typeface="+mn-lt"/>
          <a:ea typeface="ＭＳ Ｐゴシック" pitchFamily="-112" charset="-128"/>
          <a:cs typeface="+mn-cs"/>
        </a:defRPr>
      </a:lvl1pPr>
      <a:lvl2pPr marL="803275" indent="-346075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—"/>
        <a:defRPr sz="2000">
          <a:solidFill>
            <a:schemeClr val="bg2"/>
          </a:solidFill>
          <a:latin typeface="+mn-lt"/>
          <a:ea typeface="ＭＳ Ｐゴシック" pitchFamily="-112" charset="-128"/>
        </a:defRPr>
      </a:lvl2pPr>
      <a:lvl3pPr marL="11938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>
          <a:solidFill>
            <a:schemeClr val="bg2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 sz="1600">
          <a:solidFill>
            <a:schemeClr val="bg2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bg2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993300"/>
                </a:solidFill>
              </a:rPr>
              <a:t>Headline</a:t>
            </a:r>
            <a:endParaRPr lang="en-US" sz="2400" dirty="0">
              <a:solidFill>
                <a:srgbClr val="993300"/>
              </a:solidFill>
            </a:endParaRPr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footer</a:t>
            </a:r>
            <a:endParaRPr lang="en-US" dirty="0"/>
          </a:p>
        </p:txBody>
      </p:sp>
      <p:grpSp>
        <p:nvGrpSpPr>
          <p:cNvPr id="8197" name="Group 92"/>
          <p:cNvGrpSpPr>
            <a:grpSpLocks/>
          </p:cNvGrpSpPr>
          <p:nvPr/>
        </p:nvGrpSpPr>
        <p:grpSpPr bwMode="auto">
          <a:xfrm>
            <a:off x="295275" y="1365250"/>
            <a:ext cx="8566150" cy="4862513"/>
            <a:chOff x="285446" y="1402687"/>
            <a:chExt cx="8566202" cy="4861993"/>
          </a:xfrm>
        </p:grpSpPr>
        <p:sp>
          <p:nvSpPr>
            <p:cNvPr id="94" name="AutoShape 10"/>
            <p:cNvSpPr>
              <a:spLocks noChangeArrowheads="1"/>
            </p:cNvSpPr>
            <p:nvPr/>
          </p:nvSpPr>
          <p:spPr bwMode="auto">
            <a:xfrm>
              <a:off x="285446" y="1402687"/>
              <a:ext cx="8566202" cy="4861993"/>
            </a:xfrm>
            <a:prstGeom prst="roundRect">
              <a:avLst>
                <a:gd name="adj" fmla="val 4648"/>
              </a:avLst>
            </a:prstGeom>
            <a:solidFill>
              <a:srgbClr val="CCFF99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contourW="12700" prstMaterial="legacyMatte">
              <a:bevelT w="13500" h="13500" prst="angle"/>
              <a:bevelB w="13500" h="13500" prst="angle"/>
              <a:extrusionClr>
                <a:srgbClr val="CCFF99"/>
              </a:extrusionClr>
              <a:contourClr>
                <a:srgbClr val="CCFF99"/>
              </a:contourClr>
            </a:sp3d>
          </p:spPr>
          <p:txBody>
            <a:bodyPr>
              <a:flatTx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1" i="1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grpSp>
          <p:nvGrpSpPr>
            <p:cNvPr id="3" name="Group 94"/>
            <p:cNvGrpSpPr/>
            <p:nvPr/>
          </p:nvGrpSpPr>
          <p:grpSpPr>
            <a:xfrm>
              <a:off x="3168189" y="2869998"/>
              <a:ext cx="3391098" cy="1042622"/>
              <a:chOff x="4586307" y="2419690"/>
              <a:chExt cx="3119032" cy="804182"/>
            </a:xfrm>
            <a:solidFill>
              <a:srgbClr val="333399">
                <a:lumMod val="75000"/>
              </a:srgbClr>
            </a:solidFill>
          </p:grpSpPr>
          <p:sp>
            <p:nvSpPr>
              <p:cNvPr id="155" name="AutoShape 10"/>
              <p:cNvSpPr>
                <a:spLocks noChangeArrowheads="1"/>
              </p:cNvSpPr>
              <p:nvPr/>
            </p:nvSpPr>
            <p:spPr bwMode="auto">
              <a:xfrm>
                <a:off x="4586307" y="2419690"/>
                <a:ext cx="3119032" cy="804182"/>
              </a:xfrm>
              <a:prstGeom prst="roundRect">
                <a:avLst>
                  <a:gd name="adj" fmla="val 0"/>
                </a:avLst>
              </a:prstGeom>
              <a:grpFill/>
              <a:ln w="19050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AFD7FF"/>
                </a:extrusionClr>
              </a:sp3d>
            </p:spPr>
            <p:txBody>
              <a:bodyPr wrap="none">
                <a:flatTx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i="1" kern="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 </a:t>
                </a:r>
                <a:endParaRPr lang="en-US" sz="1800" b="1" i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  <p:sp>
            <p:nvSpPr>
              <p:cNvPr id="156" name="AutoShape 20"/>
              <p:cNvSpPr>
                <a:spLocks noChangeArrowheads="1"/>
              </p:cNvSpPr>
              <p:nvPr/>
            </p:nvSpPr>
            <p:spPr bwMode="auto">
              <a:xfrm flipH="1">
                <a:off x="4683619" y="2775340"/>
                <a:ext cx="2911582" cy="381907"/>
              </a:xfrm>
              <a:prstGeom prst="roundRect">
                <a:avLst>
                  <a:gd name="adj" fmla="val 0"/>
                </a:avLst>
              </a:prstGeom>
              <a:grpFill/>
              <a:ln w="9525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003366"/>
                </a:extrusionClr>
              </a:sp3d>
            </p:spPr>
            <p:txBody>
              <a:bodyPr>
                <a:flatTx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kern="0" dirty="0" smtClean="0">
                    <a:solidFill>
                      <a:srgbClr val="DBE6E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More text</a:t>
                </a:r>
                <a:endParaRPr lang="en-US" sz="12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</p:grpSp>
        <p:grpSp>
          <p:nvGrpSpPr>
            <p:cNvPr id="4" name="Group 95"/>
            <p:cNvGrpSpPr/>
            <p:nvPr/>
          </p:nvGrpSpPr>
          <p:grpSpPr>
            <a:xfrm>
              <a:off x="3140978" y="4095832"/>
              <a:ext cx="3401981" cy="936697"/>
              <a:chOff x="5243419" y="4127047"/>
              <a:chExt cx="3233861" cy="804182"/>
            </a:xfrm>
            <a:solidFill>
              <a:srgbClr val="333399">
                <a:lumMod val="75000"/>
              </a:srgbClr>
            </a:solidFill>
          </p:grpSpPr>
          <p:sp>
            <p:nvSpPr>
              <p:cNvPr id="153" name="AutoShape 10"/>
              <p:cNvSpPr>
                <a:spLocks noChangeArrowheads="1"/>
              </p:cNvSpPr>
              <p:nvPr/>
            </p:nvSpPr>
            <p:spPr bwMode="auto">
              <a:xfrm>
                <a:off x="5243419" y="4127047"/>
                <a:ext cx="3233861" cy="804182"/>
              </a:xfrm>
              <a:prstGeom prst="roundRect">
                <a:avLst>
                  <a:gd name="adj" fmla="val 0"/>
                </a:avLst>
              </a:prstGeom>
              <a:grpFill/>
              <a:ln w="19050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AFD7FF"/>
                </a:extrusionClr>
              </a:sp3d>
            </p:spPr>
            <p:txBody>
              <a:bodyPr wrap="none">
                <a:flatTx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i="1" kern="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  <a:endParaRPr lang="en-US" sz="1800" b="1" i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  <p:sp>
            <p:nvSpPr>
              <p:cNvPr id="154" name="AutoShape 20"/>
              <p:cNvSpPr>
                <a:spLocks noChangeArrowheads="1"/>
              </p:cNvSpPr>
              <p:nvPr/>
            </p:nvSpPr>
            <p:spPr bwMode="auto">
              <a:xfrm flipH="1">
                <a:off x="5343989" y="4505779"/>
                <a:ext cx="2984656" cy="381907"/>
              </a:xfrm>
              <a:prstGeom prst="roundRect">
                <a:avLst>
                  <a:gd name="adj" fmla="val 0"/>
                </a:avLst>
              </a:prstGeom>
              <a:grpFill/>
              <a:ln w="9525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003366"/>
                </a:extrusionClr>
              </a:sp3d>
            </p:spPr>
            <p:txBody>
              <a:bodyPr>
                <a:flatTx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kern="0" dirty="0" smtClean="0">
                    <a:solidFill>
                      <a:srgbClr val="DBE6E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  <a:endParaRPr lang="en-US" sz="12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</p:grpSp>
        <p:grpSp>
          <p:nvGrpSpPr>
            <p:cNvPr id="5" name="Group 96"/>
            <p:cNvGrpSpPr/>
            <p:nvPr/>
          </p:nvGrpSpPr>
          <p:grpSpPr>
            <a:xfrm>
              <a:off x="3146420" y="5234301"/>
              <a:ext cx="3412867" cy="900095"/>
              <a:chOff x="5023559" y="5193846"/>
              <a:chExt cx="3412867" cy="804182"/>
            </a:xfrm>
            <a:solidFill>
              <a:srgbClr val="333399">
                <a:lumMod val="75000"/>
              </a:srgbClr>
            </a:solidFill>
          </p:grpSpPr>
          <p:sp>
            <p:nvSpPr>
              <p:cNvPr id="151" name="AutoShape 10"/>
              <p:cNvSpPr>
                <a:spLocks noChangeArrowheads="1"/>
              </p:cNvSpPr>
              <p:nvPr/>
            </p:nvSpPr>
            <p:spPr bwMode="auto">
              <a:xfrm>
                <a:off x="5023559" y="5193846"/>
                <a:ext cx="3412867" cy="804182"/>
              </a:xfrm>
              <a:prstGeom prst="roundRect">
                <a:avLst>
                  <a:gd name="adj" fmla="val 0"/>
                </a:avLst>
              </a:prstGeom>
              <a:grpFill/>
              <a:ln w="19050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AFD7FF"/>
                </a:extrusionClr>
              </a:sp3d>
            </p:spPr>
            <p:txBody>
              <a:bodyPr wrap="none">
                <a:flatTx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i="1" kern="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  <a:endParaRPr lang="en-US" sz="18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  <p:sp>
            <p:nvSpPr>
              <p:cNvPr id="152" name="AutoShape 20"/>
              <p:cNvSpPr>
                <a:spLocks noChangeArrowheads="1"/>
              </p:cNvSpPr>
              <p:nvPr/>
            </p:nvSpPr>
            <p:spPr bwMode="auto">
              <a:xfrm flipH="1">
                <a:off x="5129357" y="5550806"/>
                <a:ext cx="3143786" cy="381907"/>
              </a:xfrm>
              <a:prstGeom prst="roundRect">
                <a:avLst>
                  <a:gd name="adj" fmla="val 0"/>
                </a:avLst>
              </a:prstGeom>
              <a:grpFill/>
              <a:ln w="9525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003366"/>
                </a:extrusionClr>
              </a:sp3d>
            </p:spPr>
            <p:txBody>
              <a:bodyPr>
                <a:flatTx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kern="0" dirty="0" smtClean="0">
                    <a:solidFill>
                      <a:srgbClr val="DBE6E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More Text</a:t>
                </a:r>
                <a:endParaRPr lang="en-US" sz="12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</p:grpSp>
        <p:grpSp>
          <p:nvGrpSpPr>
            <p:cNvPr id="8203" name="Group 97"/>
            <p:cNvGrpSpPr>
              <a:grpSpLocks/>
            </p:cNvGrpSpPr>
            <p:nvPr/>
          </p:nvGrpSpPr>
          <p:grpSpPr bwMode="auto">
            <a:xfrm>
              <a:off x="3162747" y="1679733"/>
              <a:ext cx="3380212" cy="991669"/>
              <a:chOff x="3153393" y="1951576"/>
              <a:chExt cx="3380212" cy="991669"/>
            </a:xfrm>
          </p:grpSpPr>
          <p:sp>
            <p:nvSpPr>
              <p:cNvPr id="149" name="AutoShape 13"/>
              <p:cNvSpPr>
                <a:spLocks noChangeArrowheads="1"/>
              </p:cNvSpPr>
              <p:nvPr/>
            </p:nvSpPr>
            <p:spPr bwMode="auto">
              <a:xfrm flipH="1">
                <a:off x="3152659" y="1952313"/>
                <a:ext cx="3381396" cy="990494"/>
              </a:xfrm>
              <a:prstGeom prst="roundRect">
                <a:avLst>
                  <a:gd name="adj" fmla="val 0"/>
                </a:avLst>
              </a:prstGeom>
              <a:solidFill>
                <a:srgbClr val="333399">
                  <a:lumMod val="75000"/>
                </a:srgbClr>
              </a:solidFill>
              <a:ln w="19050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AFD7FF"/>
                </a:extrusionClr>
              </a:sp3d>
            </p:spPr>
            <p:txBody>
              <a:bodyPr wrap="none">
                <a:flatTx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b="1" i="1" kern="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 </a:t>
                </a:r>
                <a:r>
                  <a:rPr lang="en-US" sz="1800" b="1" i="1" kern="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  <a:endParaRPr lang="en-US" sz="1800" b="1" i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  <p:sp>
            <p:nvSpPr>
              <p:cNvPr id="150" name="AutoShape 19"/>
              <p:cNvSpPr>
                <a:spLocks noChangeArrowheads="1"/>
              </p:cNvSpPr>
              <p:nvPr/>
            </p:nvSpPr>
            <p:spPr bwMode="auto">
              <a:xfrm flipH="1">
                <a:off x="3259023" y="2404702"/>
                <a:ext cx="3165495" cy="407944"/>
              </a:xfrm>
              <a:prstGeom prst="roundRect">
                <a:avLst>
                  <a:gd name="adj" fmla="val 0"/>
                </a:avLst>
              </a:prstGeom>
              <a:solidFill>
                <a:srgbClr val="333399">
                  <a:lumMod val="75000"/>
                </a:srgbClr>
              </a:solidFill>
              <a:ln w="9525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003366"/>
                </a:extrusionClr>
              </a:sp3d>
            </p:spPr>
            <p:txBody>
              <a:bodyPr>
                <a:flatTx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kern="0" dirty="0" smtClean="0">
                    <a:solidFill>
                      <a:srgbClr val="DBE6E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kern="0" dirty="0" smtClean="0">
                    <a:solidFill>
                      <a:srgbClr val="DBE6E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  <a:endParaRPr lang="en-US" sz="12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</p:grpSp>
        <p:grpSp>
          <p:nvGrpSpPr>
            <p:cNvPr id="8204" name="Group 98"/>
            <p:cNvGrpSpPr>
              <a:grpSpLocks/>
            </p:cNvGrpSpPr>
            <p:nvPr/>
          </p:nvGrpSpPr>
          <p:grpSpPr bwMode="auto">
            <a:xfrm>
              <a:off x="362737" y="3467444"/>
              <a:ext cx="2091307" cy="965562"/>
              <a:chOff x="468254" y="3348990"/>
              <a:chExt cx="1538968" cy="965562"/>
            </a:xfrm>
          </p:grpSpPr>
          <p:sp>
            <p:nvSpPr>
              <p:cNvPr id="147" name="AutoShape 12"/>
              <p:cNvSpPr>
                <a:spLocks noChangeArrowheads="1"/>
              </p:cNvSpPr>
              <p:nvPr/>
            </p:nvSpPr>
            <p:spPr bwMode="auto">
              <a:xfrm flipH="1">
                <a:off x="468620" y="3349350"/>
                <a:ext cx="1538558" cy="965097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003366"/>
                  </a:gs>
                  <a:gs pos="100000">
                    <a:srgbClr val="00182F"/>
                  </a:gs>
                </a:gsLst>
                <a:lin ang="5400000" scaled="1"/>
              </a:gradFill>
              <a:ln w="19050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AFD7FF"/>
                </a:extrusionClr>
              </a:sp3d>
            </p:spPr>
            <p:txBody>
              <a:bodyPr wrap="none">
                <a:flatTx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i="1" kern="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Bla</a:t>
                </a:r>
                <a:endParaRPr lang="en-US" sz="1600" b="1" i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  <p:sp>
            <p:nvSpPr>
              <p:cNvPr id="148" name="AutoShape 20"/>
              <p:cNvSpPr>
                <a:spLocks noChangeArrowheads="1"/>
              </p:cNvSpPr>
              <p:nvPr/>
            </p:nvSpPr>
            <p:spPr bwMode="auto">
              <a:xfrm flipH="1">
                <a:off x="558573" y="3808088"/>
                <a:ext cx="1339960" cy="438103"/>
              </a:xfrm>
              <a:prstGeom prst="roundRect">
                <a:avLst>
                  <a:gd name="adj" fmla="val 0"/>
                </a:avLst>
              </a:prstGeom>
              <a:solidFill>
                <a:srgbClr val="000F1A"/>
              </a:solidFill>
              <a:ln w="9525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003366"/>
                </a:extrusionClr>
              </a:sp3d>
            </p:spPr>
            <p:txBody>
              <a:bodyPr anchor="ctr" anchorCtr="1">
                <a:flatTx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b="1" kern="0" dirty="0" smtClean="0">
                    <a:solidFill>
                      <a:srgbClr val="DBE6E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blub</a:t>
                </a:r>
                <a:endParaRPr lang="en-US" sz="11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</p:grpSp>
        <p:grpSp>
          <p:nvGrpSpPr>
            <p:cNvPr id="8205" name="Group 99"/>
            <p:cNvGrpSpPr>
              <a:grpSpLocks/>
            </p:cNvGrpSpPr>
            <p:nvPr/>
          </p:nvGrpSpPr>
          <p:grpSpPr bwMode="auto">
            <a:xfrm>
              <a:off x="7284775" y="3331099"/>
              <a:ext cx="1501996" cy="852397"/>
              <a:chOff x="7284775" y="3331099"/>
              <a:chExt cx="1501996" cy="852397"/>
            </a:xfrm>
          </p:grpSpPr>
          <p:sp>
            <p:nvSpPr>
              <p:cNvPr id="145" name="AutoShape 12"/>
              <p:cNvSpPr>
                <a:spLocks noChangeArrowheads="1"/>
              </p:cNvSpPr>
              <p:nvPr/>
            </p:nvSpPr>
            <p:spPr bwMode="auto">
              <a:xfrm flipH="1">
                <a:off x="7284776" y="3331294"/>
                <a:ext cx="1501784" cy="852396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003366"/>
                  </a:gs>
                  <a:gs pos="100000">
                    <a:srgbClr val="00182F"/>
                  </a:gs>
                </a:gsLst>
                <a:lin ang="5400000" scaled="1"/>
              </a:gradFill>
              <a:ln w="19050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AFD7FF"/>
                </a:extrusionClr>
              </a:sp3d>
            </p:spPr>
            <p:txBody>
              <a:bodyPr wrap="none">
                <a:flatTx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i="1" kern="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  <a:endParaRPr lang="en-US" sz="1400" b="1" i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  <p:sp>
            <p:nvSpPr>
              <p:cNvPr id="146" name="AutoShape 20"/>
              <p:cNvSpPr>
                <a:spLocks noChangeArrowheads="1"/>
              </p:cNvSpPr>
              <p:nvPr/>
            </p:nvSpPr>
            <p:spPr bwMode="auto">
              <a:xfrm flipH="1">
                <a:off x="7441939" y="3826541"/>
                <a:ext cx="1187457" cy="314291"/>
              </a:xfrm>
              <a:prstGeom prst="roundRect">
                <a:avLst>
                  <a:gd name="adj" fmla="val 0"/>
                </a:avLst>
              </a:prstGeom>
              <a:solidFill>
                <a:srgbClr val="000F1A"/>
              </a:solidFill>
              <a:ln w="9525" algn="ctr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003366"/>
                </a:extrusionClr>
              </a:sp3d>
            </p:spPr>
            <p:txBody>
              <a:bodyPr anchor="ctr" anchorCtr="1">
                <a:flatTx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 smtClean="0">
                    <a:solidFill>
                      <a:srgbClr val="DBE6ED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MS PGothic"/>
                    <a:cs typeface="MS PGothic"/>
                  </a:rPr>
                  <a:t>text</a:t>
                </a:r>
                <a:endParaRPr lang="en-US" sz="1000" b="1" kern="0" dirty="0">
                  <a:solidFill>
                    <a:srgbClr val="DBE6E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MS PGothic"/>
                  <a:cs typeface="MS PGothic"/>
                </a:endParaRPr>
              </a:p>
            </p:txBody>
          </p:sp>
        </p:grpSp>
        <p:grpSp>
          <p:nvGrpSpPr>
            <p:cNvPr id="8206" name="Group 106"/>
            <p:cNvGrpSpPr>
              <a:grpSpLocks/>
            </p:cNvGrpSpPr>
            <p:nvPr/>
          </p:nvGrpSpPr>
          <p:grpSpPr bwMode="auto">
            <a:xfrm>
              <a:off x="6573572" y="1948729"/>
              <a:ext cx="711203" cy="3866737"/>
              <a:chOff x="6573572" y="1948729"/>
              <a:chExt cx="711203" cy="3866737"/>
            </a:xfrm>
          </p:grpSpPr>
          <p:sp>
            <p:nvSpPr>
              <p:cNvPr id="128" name="Right Arrow 127"/>
              <p:cNvSpPr/>
              <p:nvPr/>
            </p:nvSpPr>
            <p:spPr>
              <a:xfrm flipH="1">
                <a:off x="6603734" y="4361471"/>
                <a:ext cx="381002" cy="350800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 rot="16200000" flipH="1">
                <a:off x="5072790" y="3787641"/>
                <a:ext cx="3674669" cy="177801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0" name="Right Arrow 129"/>
              <p:cNvSpPr/>
              <p:nvPr/>
            </p:nvSpPr>
            <p:spPr>
              <a:xfrm flipH="1">
                <a:off x="6587859" y="5464666"/>
                <a:ext cx="411165" cy="350799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1" name="Right Arrow 130"/>
              <p:cNvSpPr/>
              <p:nvPr/>
            </p:nvSpPr>
            <p:spPr>
              <a:xfrm flipH="1">
                <a:off x="6581509" y="3155100"/>
                <a:ext cx="379415" cy="350800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3" name="Right Arrow 132"/>
              <p:cNvSpPr/>
              <p:nvPr/>
            </p:nvSpPr>
            <p:spPr>
              <a:xfrm flipH="1">
                <a:off x="6573572" y="1948729"/>
                <a:ext cx="411164" cy="350800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4" name="Right Arrow 133"/>
              <p:cNvSpPr/>
              <p:nvPr/>
            </p:nvSpPr>
            <p:spPr>
              <a:xfrm rot="10800000" flipH="1">
                <a:off x="6849799" y="3578917"/>
                <a:ext cx="434977" cy="350799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  <p:grpSp>
          <p:nvGrpSpPr>
            <p:cNvPr id="8207" name="Group 110"/>
            <p:cNvGrpSpPr>
              <a:grpSpLocks/>
            </p:cNvGrpSpPr>
            <p:nvPr/>
          </p:nvGrpSpPr>
          <p:grpSpPr bwMode="auto">
            <a:xfrm>
              <a:off x="2454044" y="2207581"/>
              <a:ext cx="704850" cy="3615102"/>
              <a:chOff x="2454044" y="2207581"/>
              <a:chExt cx="704850" cy="3615102"/>
            </a:xfrm>
          </p:grpSpPr>
          <p:sp>
            <p:nvSpPr>
              <p:cNvPr id="115" name="Right Arrow 114"/>
              <p:cNvSpPr/>
              <p:nvPr/>
            </p:nvSpPr>
            <p:spPr>
              <a:xfrm rot="10800000" flipH="1">
                <a:off x="2779424" y="3066209"/>
                <a:ext cx="379414" cy="352387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 rot="5400000" flipH="1">
                <a:off x="1104000" y="3949548"/>
                <a:ext cx="3401648" cy="177801"/>
              </a:xfrm>
              <a:prstGeom prst="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7" name="Right Arrow 116"/>
              <p:cNvSpPr/>
              <p:nvPr/>
            </p:nvSpPr>
            <p:spPr>
              <a:xfrm rot="10800000" flipH="1">
                <a:off x="2723861" y="2207464"/>
                <a:ext cx="409577" cy="352387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8" name="Right Arrow 117"/>
              <p:cNvSpPr/>
              <p:nvPr/>
            </p:nvSpPr>
            <p:spPr>
              <a:xfrm rot="10800000" flipH="1">
                <a:off x="2754024" y="4272580"/>
                <a:ext cx="379414" cy="352387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9" name="Right Arrow 118"/>
              <p:cNvSpPr/>
              <p:nvPr/>
            </p:nvSpPr>
            <p:spPr>
              <a:xfrm flipH="1">
                <a:off x="2453984" y="3718602"/>
                <a:ext cx="379415" cy="352387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0" name="Right Arrow 119"/>
              <p:cNvSpPr/>
              <p:nvPr/>
            </p:nvSpPr>
            <p:spPr>
              <a:xfrm rot="10800000" flipH="1">
                <a:off x="2771486" y="5471015"/>
                <a:ext cx="379415" cy="352387"/>
              </a:xfrm>
              <a:prstGeom prst="rightArrow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8D5FBC-5C53-49E9-8216-29B95BE7C752}" type="slidenum">
              <a:rPr lang="en-US" smtClean="0">
                <a:solidFill>
                  <a:srgbClr val="333333"/>
                </a:solidFill>
              </a:rPr>
              <a:pPr>
                <a:defRPr/>
              </a:pPr>
              <a:t>1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03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tle of Presentation Maximum Three Lines Aligned from the Botto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Titles Are Tahoma 30 pt, Bold, Flush Left, Initial Caps, Edit to Fit Two Lines Max.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Titles Are Two Lines Maximum, Vertically Aligned from Bottom of Text Box&amp;quot;&quot;/&gt;&lt;property id=&quot;20307&quot; value=&quot;256&quot;/&gt;&lt;/object&gt;&lt;object type=&quot;3&quot; unique_id=&quot;10007&quot;&gt;&lt;property id=&quot;20148&quot; value=&quot;5&quot;/&gt;&lt;property id=&quot;20300&quot; value=&quot;Slide 4 - &amp;quot;Tip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Tips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TRANSITION OR &amp;#x0D;&amp;#x0A;SECTION HEADING  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Graphic Tips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Make your presentations easy to share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Chart Slide&amp;quot;&quot;/&gt;&lt;property id=&quot;20307&quot; value=&quot;267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2 - &amp;quot;A Few Basic Elements&amp;quot;&quot;/&gt;&lt;property id=&quot;20307&quot; value=&quot;269&quot;/&gt;&lt;/object&gt;&lt;object type=&quot;3&quot; unique_id=&quot;10015&quot;&gt;&lt;property id=&quot;20148&quot; value=&quot;5&quot;/&gt;&lt;property id=&quot;20300&quot; value=&quot;Slide 13 - &amp;quot;Example of Objectives &amp;amp; Results Slide&amp;quot;&quot;/&gt;&lt;property id=&quot;20307&quot; value=&quot;270&quot;/&gt;&lt;/object&gt;&lt;object type=&quot;3&quot; unique_id=&quot;10016&quot;&gt;&lt;property id=&quot;20148&quot; value=&quot;5&quot;/&gt;&lt;property id=&quot;20300&quot; value=&quot;Slide 14 - &amp;quot;Example of Objectives &amp;amp; Results Slide&amp;quot;&quot;/&gt;&lt;property id=&quot;20307&quot; value=&quot;271&quot;/&gt;&lt;/object&gt;&lt;object type=&quot;3&quot; unique_id=&quot;10152&quot;&gt;&lt;property id=&quot;20148&quot; value=&quot;5&quot;/&gt;&lt;property id=&quot;20300&quot; value=&quot;Slide 11 - &amp;quot;Title of Presentation Maximum Three Lines Aligned from the Bottom&amp;quot;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entor PPT Master">
  <a:themeElements>
    <a:clrScheme name="Mentor Template C April 2010">
      <a:dk1>
        <a:srgbClr val="333333"/>
      </a:dk1>
      <a:lt1>
        <a:srgbClr val="FFFFFF"/>
      </a:lt1>
      <a:dk2>
        <a:srgbClr val="333333"/>
      </a:dk2>
      <a:lt2>
        <a:srgbClr val="5F5F5F"/>
      </a:lt2>
      <a:accent1>
        <a:srgbClr val="3398FF"/>
      </a:accent1>
      <a:accent2>
        <a:srgbClr val="333399"/>
      </a:accent2>
      <a:accent3>
        <a:srgbClr val="009999"/>
      </a:accent3>
      <a:accent4>
        <a:srgbClr val="99CC00"/>
      </a:accent4>
      <a:accent5>
        <a:srgbClr val="AE67FF"/>
      </a:accent5>
      <a:accent6>
        <a:srgbClr val="F9A70F"/>
      </a:accent6>
      <a:hlink>
        <a:srgbClr val="1950FF"/>
      </a:hlink>
      <a:folHlink>
        <a:srgbClr val="EA0000"/>
      </a:folHlink>
    </a:clrScheme>
    <a:fontScheme name="Mentor2007  rev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9525" cap="flat" cmpd="sng" algn="ctr">
          <a:solidFill>
            <a:schemeClr val="bg1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Tahoma"/>
            <a:ea typeface="+mn-ea"/>
            <a:cs typeface="+mn-cs"/>
          </a:defRPr>
        </a:defPPr>
      </a:lstStyle>
    </a:spDef>
    <a:lnDef>
      <a:spPr>
        <a:noFill/>
        <a:ln w="19050" cap="flat" cmpd="sng" algn="ctr">
          <a:solidFill>
            <a:schemeClr val="tx1"/>
          </a:solidFill>
          <a:prstDash val="soli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CC00"/>
        </a:accent1>
        <a:accent2>
          <a:srgbClr val="6666FF"/>
        </a:accent2>
        <a:accent3>
          <a:srgbClr val="FFFFFF"/>
        </a:accent3>
        <a:accent4>
          <a:srgbClr val="161616"/>
        </a:accent4>
        <a:accent5>
          <a:srgbClr val="FFE2AA"/>
        </a:accent5>
        <a:accent6>
          <a:srgbClr val="5C5CE7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9900"/>
        </a:accent1>
        <a:accent2>
          <a:srgbClr val="333399"/>
        </a:accent2>
        <a:accent3>
          <a:srgbClr val="FFFFFF"/>
        </a:accent3>
        <a:accent4>
          <a:srgbClr val="161616"/>
        </a:accent4>
        <a:accent5>
          <a:srgbClr val="FFCAAA"/>
        </a:accent5>
        <a:accent6>
          <a:srgbClr val="2D2D8A"/>
        </a:accent6>
        <a:hlink>
          <a:srgbClr val="A50021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E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BB0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CAE2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Starter_Rev_E2</Template>
  <TotalTime>0</TotalTime>
  <Words>21</Words>
  <Application>Microsoft Office PowerPoint</Application>
  <PresentationFormat>Letter (8,5x11 Zoll)</PresentationFormat>
  <Paragraphs>20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Mentor PPT Master</vt:lpstr>
      <vt:lpstr>Headline</vt:lpstr>
    </vt:vector>
  </TitlesOfParts>
  <Company>MGC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Title – 36pt, Three Lines Max. Anchor: Bottom Left</dc:title>
  <dc:creator>lseigneu</dc:creator>
  <cp:lastModifiedBy>Parg, Christian</cp:lastModifiedBy>
  <cp:revision>45</cp:revision>
  <dcterms:created xsi:type="dcterms:W3CDTF">2011-12-28T21:33:21Z</dcterms:created>
  <dcterms:modified xsi:type="dcterms:W3CDTF">2013-10-02T14:32:45Z</dcterms:modified>
</cp:coreProperties>
</file>