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6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313915" y="1981200"/>
            <a:ext cx="1496085" cy="1881053"/>
            <a:chOff x="2313915" y="1981200"/>
            <a:chExt cx="1496085" cy="1881053"/>
          </a:xfrm>
          <a:scene3d>
            <a:camera prst="isometricLeftDown">
              <a:rot lat="2100000" lon="1800000" rev="0"/>
            </a:camera>
            <a:lightRig rig="threePt" dir="t">
              <a:rot lat="0" lon="0" rev="1800000"/>
            </a:lightRig>
          </a:scene3d>
        </p:grpSpPr>
        <p:sp>
          <p:nvSpPr>
            <p:cNvPr id="4" name="TextBox 3"/>
            <p:cNvSpPr txBox="1"/>
            <p:nvPr/>
          </p:nvSpPr>
          <p:spPr>
            <a:xfrm>
              <a:off x="2743200" y="1981200"/>
              <a:ext cx="1066800" cy="1200329"/>
            </a:xfrm>
            <a:prstGeom prst="rect">
              <a:avLst/>
            </a:prstGeom>
            <a:sp3d extrusionH="76200">
              <a:extrusionClr>
                <a:srgbClr val="FF0000"/>
              </a:extrusionClr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3D </a:t>
              </a:r>
              <a:r>
                <a:rPr lang="en-US" dirty="0" err="1" smtClean="0">
                  <a:solidFill>
                    <a:schemeClr val="tx1"/>
                  </a:solidFill>
                </a:rPr>
                <a:t>Fromat</a:t>
              </a:r>
              <a:r>
                <a:rPr lang="en-US" dirty="0" smtClean="0">
                  <a:solidFill>
                    <a:schemeClr val="tx1"/>
                  </a:solidFill>
                </a:rPr>
                <a:t> Surface Angle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313915" y="2581364"/>
              <a:ext cx="1191285" cy="1280889"/>
            </a:xfrm>
            <a:prstGeom prst="rect">
              <a:avLst/>
            </a:prstGeom>
            <a:sp3d extrusionH="76200">
              <a:extrusionClr>
                <a:srgbClr val="FF0000"/>
              </a:extrusionClr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endParaRPr lang="en-IN" dirty="0"/>
            </a:p>
          </p:txBody>
        </p:sp>
      </p:grpSp>
    </p:spTree>
    <p:extLst>
      <p:ext uri="{BB962C8B-B14F-4D97-AF65-F5344CB8AC3E}">
        <p14:creationId xmlns:p14="http://schemas.microsoft.com/office/powerpoint/2010/main" val="3501913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synerzip</dc:creator>
  <cp:lastModifiedBy>synerzip</cp:lastModifiedBy>
  <cp:revision>2</cp:revision>
  <dcterms:created xsi:type="dcterms:W3CDTF">2006-08-16T00:00:00Z</dcterms:created>
  <dcterms:modified xsi:type="dcterms:W3CDTF">2015-05-13T07:10:32Z</dcterms:modified>
</cp:coreProperties>
</file>